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slides/slide1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theme/theme1.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Masters/notesMaster1.xml" ContentType="application/vnd.openxmlformats-officedocument.presentationml.notesMaster+xml"/>
  <Override PartName="/ppt/theme/theme8.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 id="2147483785" r:id="rId2"/>
    <p:sldMasterId id="2147483796" r:id="rId3"/>
    <p:sldMasterId id="2147483799" r:id="rId4"/>
    <p:sldMasterId id="2147483802" r:id="rId5"/>
    <p:sldMasterId id="2147483805" r:id="rId6"/>
    <p:sldMasterId id="2147483808" r:id="rId7"/>
    <p:sldMasterId id="2147483811" r:id="rId8"/>
    <p:sldMasterId id="2147483814" r:id="rId9"/>
  </p:sldMasterIdLst>
  <p:notesMasterIdLst>
    <p:notesMasterId r:id="rId27"/>
  </p:notesMasterIdLst>
  <p:handoutMasterIdLst>
    <p:handoutMasterId r:id="rId28"/>
  </p:handoutMasterIdLst>
  <p:sldIdLst>
    <p:sldId id="262" r:id="rId10"/>
    <p:sldId id="470" r:id="rId11"/>
    <p:sldId id="264" r:id="rId12"/>
    <p:sldId id="435" r:id="rId13"/>
    <p:sldId id="303" r:id="rId14"/>
    <p:sldId id="480" r:id="rId15"/>
    <p:sldId id="308" r:id="rId16"/>
    <p:sldId id="446" r:id="rId17"/>
    <p:sldId id="456" r:id="rId18"/>
    <p:sldId id="491" r:id="rId19"/>
    <p:sldId id="492" r:id="rId20"/>
    <p:sldId id="493" r:id="rId21"/>
    <p:sldId id="465" r:id="rId22"/>
    <p:sldId id="467" r:id="rId23"/>
    <p:sldId id="474" r:id="rId24"/>
    <p:sldId id="472" r:id="rId25"/>
    <p:sldId id="289" r:id="rId2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436">
          <p15:clr>
            <a:srgbClr val="A4A3A4"/>
          </p15:clr>
        </p15:guide>
        <p15:guide id="2" orient="horz" pos="618">
          <p15:clr>
            <a:srgbClr val="A4A3A4"/>
          </p15:clr>
        </p15:guide>
        <p15:guide id="3" orient="horz" pos="845">
          <p15:clr>
            <a:srgbClr val="A4A3A4"/>
          </p15:clr>
        </p15:guide>
        <p15:guide id="4" orient="horz" pos="2840">
          <p15:clr>
            <a:srgbClr val="A4A3A4"/>
          </p15:clr>
        </p15:guide>
        <p15:guide id="5" orient="horz" pos="4020">
          <p15:clr>
            <a:srgbClr val="A4A3A4"/>
          </p15:clr>
        </p15:guide>
        <p15:guide id="6" pos="5284">
          <p15:clr>
            <a:srgbClr val="A4A3A4"/>
          </p15:clr>
        </p15:guide>
        <p15:guide id="7" pos="47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77777"/>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2" autoAdjust="0"/>
    <p:restoredTop sz="94424" autoAdjust="0"/>
  </p:normalViewPr>
  <p:slideViewPr>
    <p:cSldViewPr showGuides="1">
      <p:cViewPr varScale="1">
        <p:scale>
          <a:sx n="120" d="100"/>
          <a:sy n="120" d="100"/>
        </p:scale>
        <p:origin x="216" y="72"/>
      </p:cViewPr>
      <p:guideLst>
        <p:guide orient="horz" pos="436"/>
        <p:guide orient="horz" pos="618"/>
        <p:guide orient="horz" pos="845"/>
        <p:guide orient="horz" pos="2840"/>
        <p:guide orient="horz" pos="4020"/>
        <p:guide pos="5284"/>
        <p:guide pos="4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70" d="100"/>
          <a:sy n="70" d="100"/>
        </p:scale>
        <p:origin x="-16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customXml" Target="../customXml/item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ea typeface="宋体" pitchFamily="2" charset="-122"/>
              </a:defRPr>
            </a:lvl1pPr>
          </a:lstStyle>
          <a:p>
            <a:pPr>
              <a:defRPr/>
            </a:pPr>
            <a:endParaRPr lang="zh-CN" altLang="en-US"/>
          </a:p>
        </p:txBody>
      </p:sp>
      <p:sp>
        <p:nvSpPr>
          <p:cNvPr id="22733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ea typeface="宋体" pitchFamily="2" charset="-122"/>
              </a:defRPr>
            </a:lvl1pPr>
          </a:lstStyle>
          <a:p>
            <a:pPr>
              <a:defRPr/>
            </a:pPr>
            <a:fld id="{FD6B2986-D06E-4F3C-B19C-CC0A0E2B9416}" type="datetimeFigureOut">
              <a:rPr lang="zh-CN" altLang="en-US"/>
              <a:pPr>
                <a:defRPr/>
              </a:pPr>
              <a:t>2022/4/28</a:t>
            </a:fld>
            <a:endParaRPr lang="en-US" altLang="zh-CN"/>
          </a:p>
        </p:txBody>
      </p:sp>
      <p:sp>
        <p:nvSpPr>
          <p:cNvPr id="22733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ea typeface="宋体" pitchFamily="2" charset="-122"/>
              </a:defRPr>
            </a:lvl1pPr>
          </a:lstStyle>
          <a:p>
            <a:pPr>
              <a:defRPr/>
            </a:pPr>
            <a:endParaRPr lang="en-US" altLang="zh-CN"/>
          </a:p>
        </p:txBody>
      </p:sp>
      <p:sp>
        <p:nvSpPr>
          <p:cNvPr id="22733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ea typeface="宋体" pitchFamily="2" charset="-122"/>
              </a:defRPr>
            </a:lvl1pPr>
          </a:lstStyle>
          <a:p>
            <a:pPr>
              <a:defRPr/>
            </a:pPr>
            <a:fld id="{4B569440-9C1A-4A13-B530-46C3A9E17375}" type="slidenum">
              <a:rPr lang="zh-CN" altLang="en-US"/>
              <a:pPr>
                <a:defRPr/>
              </a:pPr>
              <a:t>‹#›</a:t>
            </a:fld>
            <a:endParaRPr lang="en-US" altLang="zh-CN"/>
          </a:p>
        </p:txBody>
      </p:sp>
    </p:spTree>
    <p:extLst>
      <p:ext uri="{BB962C8B-B14F-4D97-AF65-F5344CB8AC3E}">
        <p14:creationId xmlns:p14="http://schemas.microsoft.com/office/powerpoint/2010/main" val="94173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797C3-7E13-4DA3-8ADB-D811FD8B5B42}" type="datetimeFigureOut">
              <a:rPr lang="en-US" smtClean="0"/>
              <a:t>4/28/2022</a:t>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3750D-C9A1-4B29-8BFA-E6B43DE071A6}" type="slidenum">
              <a:rPr lang="en-US" smtClean="0"/>
              <a:t>‹#›</a:t>
            </a:fld>
            <a:endParaRPr lang="en-US"/>
          </a:p>
        </p:txBody>
      </p:sp>
    </p:spTree>
    <p:extLst>
      <p:ext uri="{BB962C8B-B14F-4D97-AF65-F5344CB8AC3E}">
        <p14:creationId xmlns:p14="http://schemas.microsoft.com/office/powerpoint/2010/main" val="71296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D83750D-C9A1-4B29-8BFA-E6B43DE071A6}" type="slidenum">
              <a:rPr lang="en-US" smtClean="0"/>
              <a:t>4</a:t>
            </a:fld>
            <a:endParaRPr lang="en-US"/>
          </a:p>
        </p:txBody>
      </p:sp>
    </p:spTree>
    <p:extLst>
      <p:ext uri="{BB962C8B-B14F-4D97-AF65-F5344CB8AC3E}">
        <p14:creationId xmlns:p14="http://schemas.microsoft.com/office/powerpoint/2010/main" val="3356243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D83750D-C9A1-4B29-8BFA-E6B43DE071A6}" type="slidenum">
              <a:rPr lang="en-US" smtClean="0"/>
              <a:t>5</a:t>
            </a:fld>
            <a:endParaRPr lang="en-US"/>
          </a:p>
        </p:txBody>
      </p:sp>
    </p:spTree>
    <p:extLst>
      <p:ext uri="{BB962C8B-B14F-4D97-AF65-F5344CB8AC3E}">
        <p14:creationId xmlns:p14="http://schemas.microsoft.com/office/powerpoint/2010/main" val="292279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D83750D-C9A1-4B29-8BFA-E6B43DE071A6}" type="slidenum">
              <a:rPr lang="en-US" smtClean="0"/>
              <a:t>6</a:t>
            </a:fld>
            <a:endParaRPr lang="en-US"/>
          </a:p>
        </p:txBody>
      </p:sp>
    </p:spTree>
    <p:extLst>
      <p:ext uri="{BB962C8B-B14F-4D97-AF65-F5344CB8AC3E}">
        <p14:creationId xmlns:p14="http://schemas.microsoft.com/office/powerpoint/2010/main" val="2478730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650" y="2155825"/>
            <a:ext cx="5616575" cy="625475"/>
          </a:xfrm>
        </p:spPr>
        <p:txBody>
          <a:bodyPr/>
          <a:lstStyle/>
          <a:p>
            <a:r>
              <a:rPr lang="zh-CN" altLang="en-US" smtClean="0"/>
              <a:t>单击此处编辑母版标题样式</a:t>
            </a:r>
            <a:endParaRPr lang="zh-CN" altLang="en-US" dirty="0"/>
          </a:p>
        </p:txBody>
      </p:sp>
      <p:sp>
        <p:nvSpPr>
          <p:cNvPr id="8" name="副标题 2"/>
          <p:cNvSpPr>
            <a:spLocks noGrp="1"/>
          </p:cNvSpPr>
          <p:nvPr>
            <p:ph type="subTitle" idx="11"/>
          </p:nvPr>
        </p:nvSpPr>
        <p:spPr>
          <a:xfrm>
            <a:off x="755650" y="3068638"/>
            <a:ext cx="6400800" cy="4924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Rectangle 19"/>
          <p:cNvSpPr>
            <a:spLocks noGrp="1" noChangeArrowheads="1"/>
          </p:cNvSpPr>
          <p:nvPr>
            <p:ph type="dt"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39765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650" y="2636838"/>
            <a:ext cx="5616575" cy="625475"/>
          </a:xfr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120738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650" y="4747741"/>
            <a:ext cx="5616575" cy="625475"/>
          </a:xfr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311079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650" y="4747741"/>
            <a:ext cx="5616575" cy="625475"/>
          </a:xfr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77326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650" y="4747741"/>
            <a:ext cx="5616575" cy="625475"/>
          </a:xfr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2766407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650" y="4747741"/>
            <a:ext cx="5616575" cy="625475"/>
          </a:xfr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1929823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55650" y="325438"/>
            <a:ext cx="7632700" cy="871537"/>
          </a:xfrm>
          <a:prstGeom prst="rect">
            <a:avLst/>
          </a:prstGeom>
        </p:spPr>
        <p:txBody>
          <a:bodyPr/>
          <a:lstStyle>
            <a:lvl1pPr>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755650" y="1628775"/>
            <a:ext cx="7632700" cy="41941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520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1" y="6356352"/>
            <a:ext cx="2133600" cy="365125"/>
          </a:xfrm>
          <a:prstGeom prst="rect">
            <a:avLst/>
          </a:prstGeom>
        </p:spPr>
        <p:txBody>
          <a:bodyPr/>
          <a:lstStyle/>
          <a:p>
            <a:fld id="{530820CF-B880-4189-942D-D702A7CBA730}" type="datetimeFigureOut">
              <a:rPr lang="zh-CN" altLang="en-US" smtClean="0"/>
              <a:pPr/>
              <a:t>2022/4/28</a:t>
            </a:fld>
            <a:endParaRPr lang="zh-CN" altLang="en-US"/>
          </a:p>
        </p:txBody>
      </p:sp>
      <p:sp>
        <p:nvSpPr>
          <p:cNvPr id="5" name="页脚占位符 4"/>
          <p:cNvSpPr>
            <a:spLocks noGrp="1"/>
          </p:cNvSpPr>
          <p:nvPr>
            <p:ph type="ftr" sz="quarter" idx="11"/>
          </p:nvPr>
        </p:nvSpPr>
        <p:spPr>
          <a:xfrm>
            <a:off x="3124200" y="6356352"/>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6356352"/>
            <a:ext cx="2133600" cy="365125"/>
          </a:xfrm>
          <a:prstGeom prst="rect">
            <a:avLst/>
          </a:prstGeom>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752348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jpeg"/></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77"/>
          <p:cNvGrpSpPr>
            <a:grpSpLocks/>
          </p:cNvGrpSpPr>
          <p:nvPr/>
        </p:nvGrpSpPr>
        <p:grpSpPr bwMode="auto">
          <a:xfrm>
            <a:off x="9324975" y="3359150"/>
            <a:ext cx="919163" cy="3490913"/>
            <a:chOff x="5839" y="2160"/>
            <a:chExt cx="579" cy="2199"/>
          </a:xfrm>
        </p:grpSpPr>
        <p:sp>
          <p:nvSpPr>
            <p:cNvPr id="1038" name="Rectangle 78"/>
            <p:cNvSpPr>
              <a:spLocks noChangeArrowheads="1"/>
            </p:cNvSpPr>
            <p:nvPr userDrawn="1"/>
          </p:nvSpPr>
          <p:spPr bwMode="auto">
            <a:xfrm>
              <a:off x="5839" y="2160"/>
              <a:ext cx="579" cy="21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1039" name="Group 79"/>
            <p:cNvGrpSpPr>
              <a:grpSpLocks/>
            </p:cNvGrpSpPr>
            <p:nvPr userDrawn="1"/>
          </p:nvGrpSpPr>
          <p:grpSpPr bwMode="auto">
            <a:xfrm>
              <a:off x="5893" y="2387"/>
              <a:ext cx="466" cy="115"/>
              <a:chOff x="5893" y="2387"/>
              <a:chExt cx="466" cy="115"/>
            </a:xfrm>
          </p:grpSpPr>
          <p:sp>
            <p:nvSpPr>
              <p:cNvPr id="1100" name="Rectangle 80"/>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01" name="Rectangle 81"/>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02" name="Rectangle 82"/>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03" name="Rectangle 83"/>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0" name="Group 84"/>
            <p:cNvGrpSpPr>
              <a:grpSpLocks/>
            </p:cNvGrpSpPr>
            <p:nvPr userDrawn="1"/>
          </p:nvGrpSpPr>
          <p:grpSpPr bwMode="auto">
            <a:xfrm>
              <a:off x="5893" y="2523"/>
              <a:ext cx="466" cy="115"/>
              <a:chOff x="5893" y="2523"/>
              <a:chExt cx="466" cy="115"/>
            </a:xfrm>
          </p:grpSpPr>
          <p:sp>
            <p:nvSpPr>
              <p:cNvPr id="1096" name="Rectangle 85"/>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7" name="Rectangle 86"/>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8" name="Rectangle 87"/>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9" name="Rectangle 88"/>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1" name="Group 89"/>
            <p:cNvGrpSpPr>
              <a:grpSpLocks/>
            </p:cNvGrpSpPr>
            <p:nvPr userDrawn="1"/>
          </p:nvGrpSpPr>
          <p:grpSpPr bwMode="auto">
            <a:xfrm>
              <a:off x="5893" y="2659"/>
              <a:ext cx="466" cy="115"/>
              <a:chOff x="5893" y="2659"/>
              <a:chExt cx="466" cy="115"/>
            </a:xfrm>
          </p:grpSpPr>
          <p:sp>
            <p:nvSpPr>
              <p:cNvPr id="1092" name="Rectangle 90"/>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3" name="Rectangle 91"/>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4" name="Rectangle 92"/>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5" name="Rectangle 93"/>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2" name="Group 94"/>
            <p:cNvGrpSpPr>
              <a:grpSpLocks/>
            </p:cNvGrpSpPr>
            <p:nvPr userDrawn="1"/>
          </p:nvGrpSpPr>
          <p:grpSpPr bwMode="auto">
            <a:xfrm>
              <a:off x="5893" y="2251"/>
              <a:ext cx="466" cy="119"/>
              <a:chOff x="5893" y="2251"/>
              <a:chExt cx="466" cy="119"/>
            </a:xfrm>
          </p:grpSpPr>
          <p:sp>
            <p:nvSpPr>
              <p:cNvPr id="1088" name="Rectangle 95"/>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9" name="Rectangle 96"/>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0" name="Rectangle 97"/>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91" name="Rectangle 98"/>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3" name="Group 99"/>
            <p:cNvGrpSpPr>
              <a:grpSpLocks/>
            </p:cNvGrpSpPr>
            <p:nvPr userDrawn="1"/>
          </p:nvGrpSpPr>
          <p:grpSpPr bwMode="auto">
            <a:xfrm>
              <a:off x="5893" y="2886"/>
              <a:ext cx="466" cy="115"/>
              <a:chOff x="5893" y="2886"/>
              <a:chExt cx="466" cy="115"/>
            </a:xfrm>
          </p:grpSpPr>
          <p:sp>
            <p:nvSpPr>
              <p:cNvPr id="1084" name="Rectangle 100"/>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5" name="Rectangle 101"/>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6" name="Rectangle 102"/>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7" name="Rectangle 103"/>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4" name="Group 104"/>
            <p:cNvGrpSpPr>
              <a:grpSpLocks/>
            </p:cNvGrpSpPr>
            <p:nvPr userDrawn="1"/>
          </p:nvGrpSpPr>
          <p:grpSpPr bwMode="auto">
            <a:xfrm>
              <a:off x="5893" y="3022"/>
              <a:ext cx="466" cy="115"/>
              <a:chOff x="5893" y="3022"/>
              <a:chExt cx="466" cy="115"/>
            </a:xfrm>
          </p:grpSpPr>
          <p:sp>
            <p:nvSpPr>
              <p:cNvPr id="1080" name="Rectangle 105"/>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1" name="Rectangle 106"/>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2" name="Rectangle 107"/>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3" name="Rectangle 108"/>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5" name="Group 109"/>
            <p:cNvGrpSpPr>
              <a:grpSpLocks/>
            </p:cNvGrpSpPr>
            <p:nvPr userDrawn="1"/>
          </p:nvGrpSpPr>
          <p:grpSpPr bwMode="auto">
            <a:xfrm>
              <a:off x="5893" y="3158"/>
              <a:ext cx="466" cy="115"/>
              <a:chOff x="5893" y="3158"/>
              <a:chExt cx="466" cy="115"/>
            </a:xfrm>
          </p:grpSpPr>
          <p:sp>
            <p:nvSpPr>
              <p:cNvPr id="1076" name="Rectangle 110"/>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7" name="Rectangle 111"/>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8" name="Rectangle 112"/>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9" name="Rectangle 113"/>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6" name="Group 114"/>
            <p:cNvGrpSpPr>
              <a:grpSpLocks/>
            </p:cNvGrpSpPr>
            <p:nvPr userDrawn="1"/>
          </p:nvGrpSpPr>
          <p:grpSpPr bwMode="auto">
            <a:xfrm>
              <a:off x="5893" y="3385"/>
              <a:ext cx="466" cy="115"/>
              <a:chOff x="5893" y="3385"/>
              <a:chExt cx="466" cy="115"/>
            </a:xfrm>
          </p:grpSpPr>
          <p:sp>
            <p:nvSpPr>
              <p:cNvPr id="1072" name="Rectangle 115"/>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3" name="Rectangle 116"/>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4" name="Rectangle 117"/>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5" name="Rectangle 118"/>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7" name="Group 119"/>
            <p:cNvGrpSpPr>
              <a:grpSpLocks/>
            </p:cNvGrpSpPr>
            <p:nvPr userDrawn="1"/>
          </p:nvGrpSpPr>
          <p:grpSpPr bwMode="auto">
            <a:xfrm>
              <a:off x="5893" y="3521"/>
              <a:ext cx="466" cy="115"/>
              <a:chOff x="5893" y="3521"/>
              <a:chExt cx="466" cy="115"/>
            </a:xfrm>
          </p:grpSpPr>
          <p:sp>
            <p:nvSpPr>
              <p:cNvPr id="1068" name="Rectangle 120"/>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9" name="Rectangle 121"/>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0" name="Rectangle 122"/>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71" name="Rectangle 123"/>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8" name="Group 124"/>
            <p:cNvGrpSpPr>
              <a:grpSpLocks/>
            </p:cNvGrpSpPr>
            <p:nvPr userDrawn="1"/>
          </p:nvGrpSpPr>
          <p:grpSpPr bwMode="auto">
            <a:xfrm>
              <a:off x="5893" y="3657"/>
              <a:ext cx="466" cy="115"/>
              <a:chOff x="5893" y="3657"/>
              <a:chExt cx="466" cy="115"/>
            </a:xfrm>
          </p:grpSpPr>
          <p:sp>
            <p:nvSpPr>
              <p:cNvPr id="1064" name="Rectangle 125"/>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5" name="Rectangle 126"/>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6" name="Rectangle 127"/>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7" name="Rectangle 128"/>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49" name="Group 129"/>
            <p:cNvGrpSpPr>
              <a:grpSpLocks/>
            </p:cNvGrpSpPr>
            <p:nvPr userDrawn="1"/>
          </p:nvGrpSpPr>
          <p:grpSpPr bwMode="auto">
            <a:xfrm>
              <a:off x="5893" y="3884"/>
              <a:ext cx="466" cy="115"/>
              <a:chOff x="5893" y="3884"/>
              <a:chExt cx="466" cy="115"/>
            </a:xfrm>
          </p:grpSpPr>
          <p:sp>
            <p:nvSpPr>
              <p:cNvPr id="1060" name="Rectangle 130"/>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1" name="Rectangle 131"/>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2" name="Rectangle 132"/>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63" name="Rectangle 133"/>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50" name="Group 134"/>
            <p:cNvGrpSpPr>
              <a:grpSpLocks/>
            </p:cNvGrpSpPr>
            <p:nvPr userDrawn="1"/>
          </p:nvGrpSpPr>
          <p:grpSpPr bwMode="auto">
            <a:xfrm>
              <a:off x="5893" y="4026"/>
              <a:ext cx="466" cy="115"/>
              <a:chOff x="5893" y="4026"/>
              <a:chExt cx="466" cy="115"/>
            </a:xfrm>
          </p:grpSpPr>
          <p:sp>
            <p:nvSpPr>
              <p:cNvPr id="1056" name="Rectangle 135"/>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7" name="Rectangle 136"/>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8" name="Rectangle 137"/>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9" name="Rectangle 138"/>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51" name="Group 139"/>
            <p:cNvGrpSpPr>
              <a:grpSpLocks/>
            </p:cNvGrpSpPr>
            <p:nvPr userDrawn="1"/>
          </p:nvGrpSpPr>
          <p:grpSpPr bwMode="auto">
            <a:xfrm>
              <a:off x="5893" y="4167"/>
              <a:ext cx="466" cy="115"/>
              <a:chOff x="5893" y="4167"/>
              <a:chExt cx="466" cy="115"/>
            </a:xfrm>
          </p:grpSpPr>
          <p:sp>
            <p:nvSpPr>
              <p:cNvPr id="1052" name="Rectangle 140"/>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3" name="Rectangle 141"/>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4" name="Rectangle 142"/>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5" name="Rectangle 143"/>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027" name="Rectangle 144"/>
          <p:cNvSpPr>
            <a:spLocks noChangeArrowheads="1"/>
          </p:cNvSpPr>
          <p:nvPr/>
        </p:nvSpPr>
        <p:spPr bwMode="auto">
          <a:xfrm>
            <a:off x="9251950" y="1333500"/>
            <a:ext cx="1192213" cy="172561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latin typeface="Arial" pitchFamily="34" charset="0"/>
                <a:ea typeface="黑体" pitchFamily="49" charset="-122"/>
              </a:rPr>
              <a:t>配色参考方案：</a:t>
            </a:r>
          </a:p>
          <a:p>
            <a:pPr>
              <a:lnSpc>
                <a:spcPct val="120000"/>
              </a:lnSpc>
              <a:spcBef>
                <a:spcPct val="20000"/>
              </a:spcBef>
            </a:pPr>
            <a:r>
              <a:rPr lang="zh-CN" altLang="en-US" sz="1100">
                <a:solidFill>
                  <a:srgbClr val="FFFFFF"/>
                </a:solidFill>
                <a:latin typeface="Arial" pitchFamily="34" charset="0"/>
                <a:ea typeface="黑体" pitchFamily="49" charset="-122"/>
              </a:rPr>
              <a:t>建议同一页面内不超过四种颜色，以下是</a:t>
            </a:r>
            <a:r>
              <a:rPr lang="en-US" altLang="zh-CN" sz="1100">
                <a:solidFill>
                  <a:srgbClr val="FFFFFF"/>
                </a:solidFill>
                <a:latin typeface="Arial" pitchFamily="34" charset="0"/>
                <a:ea typeface="黑体" pitchFamily="49" charset="-122"/>
              </a:rPr>
              <a:t>13</a:t>
            </a:r>
            <a:r>
              <a:rPr lang="zh-CN" altLang="en-US" sz="1100">
                <a:solidFill>
                  <a:srgbClr val="FFFFFF"/>
                </a:solidFill>
                <a:latin typeface="Arial" pitchFamily="34" charset="0"/>
                <a:ea typeface="黑体" pitchFamily="49" charset="-122"/>
              </a:rPr>
              <a:t>组配色方案，同一页面内只选择一组使用。（仅供参考）</a:t>
            </a:r>
          </a:p>
        </p:txBody>
      </p:sp>
      <p:sp>
        <p:nvSpPr>
          <p:cNvPr id="1028" name="Rectangle 145"/>
          <p:cNvSpPr>
            <a:spLocks noChangeArrowheads="1"/>
          </p:cNvSpPr>
          <p:nvPr/>
        </p:nvSpPr>
        <p:spPr bwMode="auto">
          <a:xfrm>
            <a:off x="9251950" y="0"/>
            <a:ext cx="1120775" cy="684213"/>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latin typeface="Arial" pitchFamily="34" charset="0"/>
                <a:ea typeface="黑体" pitchFamily="49" charset="-122"/>
              </a:rPr>
              <a:t>客户或者合作伙伴的标志放在右上角</a:t>
            </a:r>
            <a:r>
              <a:rPr lang="en-US" altLang="zh-CN" sz="1100">
                <a:solidFill>
                  <a:srgbClr val="FFFFFF"/>
                </a:solidFill>
                <a:latin typeface="Arial" pitchFamily="34" charset="0"/>
                <a:ea typeface="黑体" pitchFamily="49" charset="-122"/>
              </a:rPr>
              <a:t>.</a:t>
            </a:r>
            <a:endParaRPr lang="zh-CN" altLang="en-US" sz="1100">
              <a:solidFill>
                <a:srgbClr val="FFFFFF"/>
              </a:solidFill>
              <a:latin typeface="Arial" pitchFamily="34" charset="0"/>
              <a:ea typeface="黑体" pitchFamily="49" charset="-122"/>
            </a:endParaRPr>
          </a:p>
        </p:txBody>
      </p:sp>
      <p:pic>
        <p:nvPicPr>
          <p:cNvPr id="1029" name="Picture 146" desc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73138"/>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 name="Text Box 7"/>
          <p:cNvSpPr txBox="1">
            <a:spLocks noChangeArrowheads="1"/>
          </p:cNvSpPr>
          <p:nvPr/>
        </p:nvSpPr>
        <p:spPr bwMode="auto">
          <a:xfrm>
            <a:off x="7229475" y="4011613"/>
            <a:ext cx="1258888" cy="2444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smtClean="0">
                <a:solidFill>
                  <a:srgbClr val="FFFFFF"/>
                </a:solidFill>
                <a:latin typeface="FrutigerNext LT Bold" pitchFamily="34" charset="0"/>
                <a:ea typeface="MS PGothic" pitchFamily="34" charset="-128"/>
              </a:rPr>
              <a:t>www.huawei.com</a:t>
            </a:r>
          </a:p>
        </p:txBody>
      </p:sp>
      <p:sp>
        <p:nvSpPr>
          <p:cNvPr id="1031" name="Rectangle 2"/>
          <p:cNvSpPr>
            <a:spLocks noGrp="1" noChangeArrowheads="1"/>
          </p:cNvSpPr>
          <p:nvPr>
            <p:ph type="title"/>
          </p:nvPr>
        </p:nvSpPr>
        <p:spPr bwMode="auto">
          <a:xfrm>
            <a:off x="755650" y="2174291"/>
            <a:ext cx="5616575" cy="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800" rIns="91440" bIns="46800" numCol="1" anchor="ctr" anchorCtr="0" compatLnSpc="1">
            <a:prstTxWarp prst="textNoShape">
              <a:avLst/>
            </a:prstTxWarp>
            <a:spAutoFit/>
          </a:bodyPr>
          <a:lstStyle/>
          <a:p>
            <a:pPr lvl="0"/>
            <a:r>
              <a:rPr lang="zh-CN" altLang="en-US" dirty="0" smtClean="0"/>
              <a:t>单击此处编辑母版标题样式</a:t>
            </a:r>
          </a:p>
        </p:txBody>
      </p:sp>
      <p:sp>
        <p:nvSpPr>
          <p:cNvPr id="1032" name="Rectangle 3"/>
          <p:cNvSpPr>
            <a:spLocks noGrp="1" noChangeArrowheads="1"/>
          </p:cNvSpPr>
          <p:nvPr>
            <p:ph type="body" idx="1"/>
          </p:nvPr>
        </p:nvSpPr>
        <p:spPr bwMode="auto">
          <a:xfrm>
            <a:off x="755650" y="3068638"/>
            <a:ext cx="532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zh-CN" altLang="en-US" dirty="0" smtClean="0"/>
              <a:t>单击此处编辑母版文本样式</a:t>
            </a:r>
          </a:p>
        </p:txBody>
      </p:sp>
      <p:sp>
        <p:nvSpPr>
          <p:cNvPr id="1033" name="Rectangle 7"/>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gn="r">
              <a:lnSpc>
                <a:spcPct val="125000"/>
              </a:lnSpc>
              <a:spcBef>
                <a:spcPct val="20000"/>
              </a:spcBef>
            </a:pPr>
            <a:r>
              <a:rPr lang="zh-CN" altLang="en-US" sz="1100" dirty="0">
                <a:solidFill>
                  <a:srgbClr val="FFFFFF"/>
                </a:solidFill>
                <a:latin typeface="Arial" pitchFamily="34" charset="0"/>
                <a:ea typeface="黑体" pitchFamily="49" charset="-122"/>
              </a:rPr>
              <a:t>英文标题</a:t>
            </a:r>
            <a:r>
              <a:rPr lang="en-US" altLang="zh-CN" sz="1100" dirty="0">
                <a:solidFill>
                  <a:srgbClr val="FFFFFF"/>
                </a:solidFill>
                <a:latin typeface="Arial" pitchFamily="34" charset="0"/>
                <a:ea typeface="黑体" pitchFamily="49" charset="-122"/>
              </a:rPr>
              <a:t>:32-35pt  </a:t>
            </a:r>
            <a:endParaRPr lang="zh-CN" altLang="en-US" sz="1100" dirty="0">
              <a:solidFill>
                <a:srgbClr val="FFFFFF"/>
              </a:solidFill>
              <a:latin typeface="Arial" pitchFamily="34" charset="0"/>
              <a:ea typeface="黑体" pitchFamily="49" charset="-122"/>
            </a:endParaRPr>
          </a:p>
          <a:p>
            <a:pPr algn="r">
              <a:lnSpc>
                <a:spcPct val="125000"/>
              </a:lnSpc>
              <a:spcBef>
                <a:spcPct val="20000"/>
              </a:spcBef>
            </a:pPr>
            <a:r>
              <a:rPr lang="zh-CN" altLang="en-US" sz="1100" dirty="0">
                <a:solidFill>
                  <a:srgbClr val="FFFFFF"/>
                </a:solidFill>
                <a:latin typeface="Arial" pitchFamily="34" charset="0"/>
                <a:ea typeface="黑体" pitchFamily="49" charset="-122"/>
              </a:rPr>
              <a:t>颜色</a:t>
            </a:r>
            <a:r>
              <a:rPr lang="en-US" altLang="zh-CN" sz="1100" dirty="0">
                <a:solidFill>
                  <a:srgbClr val="FFFFFF"/>
                </a:solidFill>
                <a:latin typeface="Arial" pitchFamily="34" charset="0"/>
                <a:ea typeface="黑体" pitchFamily="49" charset="-122"/>
              </a:rPr>
              <a:t>: R153 G0 B0</a:t>
            </a:r>
          </a:p>
          <a:p>
            <a:pPr algn="r">
              <a:lnSpc>
                <a:spcPct val="125000"/>
              </a:lnSpc>
              <a:spcBef>
                <a:spcPct val="20000"/>
              </a:spcBef>
            </a:pPr>
            <a:r>
              <a:rPr lang="zh-CN" altLang="en-US" sz="1100" dirty="0">
                <a:solidFill>
                  <a:srgbClr val="FFFFFF"/>
                </a:solidFill>
                <a:latin typeface="Arial" pitchFamily="34" charset="0"/>
                <a:ea typeface="黑体" pitchFamily="49" charset="-122"/>
              </a:rPr>
              <a:t>内部使用字体 </a:t>
            </a:r>
            <a:r>
              <a:rPr lang="en-US" altLang="zh-CN" sz="1100" dirty="0">
                <a:solidFill>
                  <a:srgbClr val="FFFFFF"/>
                </a:solidFill>
                <a:latin typeface="Arial" pitchFamily="34" charset="0"/>
                <a:ea typeface="黑体" pitchFamily="49" charset="-122"/>
              </a:rPr>
              <a:t>:</a:t>
            </a:r>
          </a:p>
          <a:p>
            <a:pPr algn="r">
              <a:lnSpc>
                <a:spcPct val="125000"/>
              </a:lnSpc>
              <a:spcBef>
                <a:spcPct val="20000"/>
              </a:spcBef>
            </a:pPr>
            <a:r>
              <a:rPr lang="en-US" altLang="zh-CN" sz="1100" dirty="0" err="1">
                <a:solidFill>
                  <a:srgbClr val="FFFFFF"/>
                </a:solidFill>
                <a:latin typeface="Arial" pitchFamily="34" charset="0"/>
                <a:ea typeface="黑体" pitchFamily="49" charset="-122"/>
              </a:rPr>
              <a:t>FrutigerNext</a:t>
            </a:r>
            <a:r>
              <a:rPr lang="en-US" altLang="zh-CN" sz="1100" dirty="0">
                <a:solidFill>
                  <a:srgbClr val="FFFFFF"/>
                </a:solidFill>
                <a:latin typeface="Arial" pitchFamily="34" charset="0"/>
                <a:ea typeface="黑体" pitchFamily="49" charset="-122"/>
              </a:rPr>
              <a:t> LT Medium</a:t>
            </a:r>
          </a:p>
          <a:p>
            <a:pPr algn="r">
              <a:lnSpc>
                <a:spcPct val="125000"/>
              </a:lnSpc>
              <a:spcBef>
                <a:spcPct val="20000"/>
              </a:spcBef>
            </a:pPr>
            <a:r>
              <a:rPr lang="zh-CN" altLang="en-US" sz="1100" dirty="0">
                <a:solidFill>
                  <a:srgbClr val="FFFFFF"/>
                </a:solidFill>
                <a:latin typeface="Arial" pitchFamily="34" charset="0"/>
                <a:ea typeface="黑体" pitchFamily="49" charset="-122"/>
              </a:rPr>
              <a:t>外部使用字体 </a:t>
            </a:r>
            <a:r>
              <a:rPr lang="en-US" altLang="zh-CN" sz="1100" dirty="0">
                <a:solidFill>
                  <a:srgbClr val="FFFFFF"/>
                </a:solidFill>
                <a:latin typeface="Arial" pitchFamily="34" charset="0"/>
                <a:ea typeface="黑体" pitchFamily="49" charset="-122"/>
              </a:rPr>
              <a:t>: Arial</a:t>
            </a:r>
          </a:p>
          <a:p>
            <a:pPr algn="r">
              <a:lnSpc>
                <a:spcPct val="75000"/>
              </a:lnSpc>
              <a:spcBef>
                <a:spcPct val="20000"/>
              </a:spcBef>
            </a:pPr>
            <a:endParaRPr lang="en-US" altLang="zh-CN" sz="1100" dirty="0">
              <a:solidFill>
                <a:srgbClr val="FFFFFF"/>
              </a:solidFill>
              <a:latin typeface="Arial" pitchFamily="34" charset="0"/>
              <a:ea typeface="黑体" pitchFamily="49" charset="-122"/>
            </a:endParaRPr>
          </a:p>
          <a:p>
            <a:pPr algn="r">
              <a:lnSpc>
                <a:spcPct val="125000"/>
              </a:lnSpc>
              <a:spcBef>
                <a:spcPct val="20000"/>
              </a:spcBef>
            </a:pPr>
            <a:r>
              <a:rPr lang="zh-CN" altLang="en-US" sz="1100" dirty="0">
                <a:solidFill>
                  <a:srgbClr val="FFFFFF"/>
                </a:solidFill>
                <a:latin typeface="Arial" pitchFamily="34" charset="0"/>
                <a:ea typeface="黑体" pitchFamily="49" charset="-122"/>
              </a:rPr>
              <a:t>中文标题</a:t>
            </a:r>
            <a:r>
              <a:rPr lang="en-US" altLang="zh-CN" sz="1100" dirty="0">
                <a:solidFill>
                  <a:srgbClr val="FFFFFF"/>
                </a:solidFill>
                <a:latin typeface="Arial" pitchFamily="34" charset="0"/>
                <a:ea typeface="黑体" pitchFamily="49" charset="-122"/>
              </a:rPr>
              <a:t>:30-32pt  </a:t>
            </a:r>
            <a:endParaRPr lang="zh-CN" altLang="en-US" sz="1100" dirty="0">
              <a:solidFill>
                <a:srgbClr val="FFFFFF"/>
              </a:solidFill>
              <a:latin typeface="Arial" pitchFamily="34" charset="0"/>
              <a:ea typeface="黑体" pitchFamily="49" charset="-122"/>
            </a:endParaRPr>
          </a:p>
          <a:p>
            <a:pPr algn="r">
              <a:lnSpc>
                <a:spcPct val="125000"/>
              </a:lnSpc>
              <a:spcBef>
                <a:spcPct val="20000"/>
              </a:spcBef>
            </a:pPr>
            <a:r>
              <a:rPr lang="zh-CN" altLang="en-US" sz="1100" dirty="0">
                <a:solidFill>
                  <a:srgbClr val="FFFFFF"/>
                </a:solidFill>
                <a:latin typeface="Arial" pitchFamily="34" charset="0"/>
                <a:ea typeface="黑体" pitchFamily="49" charset="-122"/>
              </a:rPr>
              <a:t>颜色</a:t>
            </a:r>
            <a:r>
              <a:rPr lang="en-US" altLang="zh-CN" sz="1100" dirty="0">
                <a:solidFill>
                  <a:srgbClr val="FFFFFF"/>
                </a:solidFill>
                <a:latin typeface="Arial" pitchFamily="34" charset="0"/>
                <a:ea typeface="黑体" pitchFamily="49" charset="-122"/>
              </a:rPr>
              <a:t>: R153 G0 B0</a:t>
            </a:r>
          </a:p>
          <a:p>
            <a:pPr algn="r">
              <a:lnSpc>
                <a:spcPct val="125000"/>
              </a:lnSpc>
              <a:spcBef>
                <a:spcPct val="20000"/>
              </a:spcBef>
            </a:pPr>
            <a:r>
              <a:rPr lang="zh-CN" altLang="en-US" sz="1100" dirty="0">
                <a:solidFill>
                  <a:srgbClr val="FFFFFF"/>
                </a:solidFill>
                <a:latin typeface="Arial" pitchFamily="34" charset="0"/>
                <a:ea typeface="黑体" pitchFamily="49" charset="-122"/>
              </a:rPr>
              <a:t>字体</a:t>
            </a:r>
            <a:r>
              <a:rPr lang="en-US" altLang="zh-CN" sz="1100" dirty="0">
                <a:solidFill>
                  <a:srgbClr val="FFFFFF"/>
                </a:solidFill>
                <a:latin typeface="Arial" pitchFamily="34" charset="0"/>
                <a:ea typeface="黑体" pitchFamily="49" charset="-122"/>
              </a:rPr>
              <a:t>:</a:t>
            </a:r>
            <a:r>
              <a:rPr lang="zh-CN" altLang="en-US" sz="1100" dirty="0">
                <a:solidFill>
                  <a:srgbClr val="FFFFFF"/>
                </a:solidFill>
                <a:latin typeface="Arial" pitchFamily="34" charset="0"/>
                <a:ea typeface="黑体" pitchFamily="49" charset="-122"/>
              </a:rPr>
              <a:t>黑体</a:t>
            </a:r>
          </a:p>
          <a:p>
            <a:pPr algn="r">
              <a:lnSpc>
                <a:spcPct val="125000"/>
              </a:lnSpc>
              <a:spcBef>
                <a:spcPct val="20000"/>
              </a:spcBef>
            </a:pPr>
            <a:endParaRPr lang="zh-CN" altLang="en-US" sz="1100" dirty="0">
              <a:solidFill>
                <a:srgbClr val="FFFFFF"/>
              </a:solidFill>
              <a:latin typeface="Arial" pitchFamily="34" charset="0"/>
              <a:ea typeface="黑体" pitchFamily="49" charset="-122"/>
            </a:endParaRPr>
          </a:p>
          <a:p>
            <a:pPr algn="r">
              <a:lnSpc>
                <a:spcPct val="125000"/>
              </a:lnSpc>
              <a:spcBef>
                <a:spcPct val="20000"/>
              </a:spcBef>
            </a:pPr>
            <a:endParaRPr lang="zh-CN" altLang="en-US" sz="1100" dirty="0">
              <a:solidFill>
                <a:srgbClr val="FFFFFF"/>
              </a:solidFill>
              <a:latin typeface="Arial" pitchFamily="34" charset="0"/>
              <a:ea typeface="黑体" pitchFamily="49" charset="-122"/>
            </a:endParaRPr>
          </a:p>
          <a:p>
            <a:pPr algn="r">
              <a:lnSpc>
                <a:spcPct val="125000"/>
              </a:lnSpc>
              <a:spcBef>
                <a:spcPct val="20000"/>
              </a:spcBef>
            </a:pPr>
            <a:endParaRPr lang="zh-CN" altLang="en-US" sz="1100" dirty="0">
              <a:solidFill>
                <a:srgbClr val="FFFFFF"/>
              </a:solidFill>
              <a:latin typeface="Arial" pitchFamily="34" charset="0"/>
              <a:ea typeface="黑体" pitchFamily="49" charset="-122"/>
            </a:endParaRPr>
          </a:p>
          <a:p>
            <a:pPr algn="r">
              <a:lnSpc>
                <a:spcPct val="125000"/>
              </a:lnSpc>
              <a:spcBef>
                <a:spcPct val="20000"/>
              </a:spcBef>
            </a:pPr>
            <a:r>
              <a:rPr lang="zh-CN" altLang="en-US" sz="1100" dirty="0">
                <a:solidFill>
                  <a:srgbClr val="FFFFFF"/>
                </a:solidFill>
                <a:latin typeface="Arial" pitchFamily="34" charset="0"/>
                <a:ea typeface="黑体" pitchFamily="49" charset="-122"/>
              </a:rPr>
              <a:t>英文正文</a:t>
            </a:r>
            <a:r>
              <a:rPr lang="en-US" altLang="zh-CN" sz="1100" dirty="0">
                <a:solidFill>
                  <a:srgbClr val="FFFFFF"/>
                </a:solidFill>
                <a:latin typeface="Arial" pitchFamily="34" charset="0"/>
                <a:ea typeface="黑体" pitchFamily="49" charset="-122"/>
              </a:rPr>
              <a:t>:20-22pt</a:t>
            </a:r>
          </a:p>
          <a:p>
            <a:pPr algn="r">
              <a:lnSpc>
                <a:spcPct val="125000"/>
              </a:lnSpc>
              <a:spcBef>
                <a:spcPct val="20000"/>
              </a:spcBef>
            </a:pPr>
            <a:r>
              <a:rPr lang="zh-CN" altLang="en-US" sz="1100" dirty="0">
                <a:solidFill>
                  <a:srgbClr val="FFFFFF"/>
                </a:solidFill>
                <a:latin typeface="Arial" pitchFamily="34" charset="0"/>
                <a:ea typeface="黑体" pitchFamily="49" charset="-122"/>
              </a:rPr>
              <a:t>子目录 </a:t>
            </a:r>
            <a:r>
              <a:rPr lang="en-US" altLang="zh-CN" sz="1100" dirty="0">
                <a:solidFill>
                  <a:srgbClr val="FFFFFF"/>
                </a:solidFill>
                <a:latin typeface="Arial" pitchFamily="34" charset="0"/>
                <a:ea typeface="黑体" pitchFamily="49" charset="-122"/>
              </a:rPr>
              <a:t>(2-5</a:t>
            </a:r>
            <a:r>
              <a:rPr lang="zh-CN" altLang="en-US" sz="1100" dirty="0">
                <a:solidFill>
                  <a:srgbClr val="FFFFFF"/>
                </a:solidFill>
                <a:latin typeface="Arial" pitchFamily="34" charset="0"/>
                <a:ea typeface="黑体" pitchFamily="49" charset="-122"/>
              </a:rPr>
              <a:t>级</a:t>
            </a:r>
            <a:r>
              <a:rPr lang="en-US" altLang="zh-CN" sz="1100" dirty="0">
                <a:solidFill>
                  <a:srgbClr val="FFFFFF"/>
                </a:solidFill>
                <a:latin typeface="Arial" pitchFamily="34" charset="0"/>
                <a:ea typeface="黑体" pitchFamily="49" charset="-122"/>
              </a:rPr>
              <a:t>) :18pt  </a:t>
            </a:r>
          </a:p>
          <a:p>
            <a:pPr algn="r">
              <a:lnSpc>
                <a:spcPct val="125000"/>
              </a:lnSpc>
              <a:spcBef>
                <a:spcPct val="20000"/>
              </a:spcBef>
            </a:pPr>
            <a:r>
              <a:rPr lang="zh-CN" altLang="en-US" sz="1100" dirty="0">
                <a:solidFill>
                  <a:srgbClr val="FFFFFF"/>
                </a:solidFill>
                <a:latin typeface="Arial" pitchFamily="34" charset="0"/>
                <a:ea typeface="黑体" pitchFamily="49" charset="-122"/>
              </a:rPr>
              <a:t>颜色</a:t>
            </a:r>
            <a:r>
              <a:rPr lang="en-US" altLang="zh-CN" sz="1100" dirty="0">
                <a:solidFill>
                  <a:srgbClr val="FFFFFF"/>
                </a:solidFill>
                <a:latin typeface="Arial" pitchFamily="34" charset="0"/>
                <a:ea typeface="黑体" pitchFamily="49" charset="-122"/>
              </a:rPr>
              <a:t>:</a:t>
            </a:r>
            <a:r>
              <a:rPr lang="zh-CN" altLang="en-US" sz="1100" dirty="0">
                <a:solidFill>
                  <a:srgbClr val="FFFFFF"/>
                </a:solidFill>
                <a:latin typeface="Arial" pitchFamily="34" charset="0"/>
                <a:ea typeface="黑体" pitchFamily="49" charset="-122"/>
              </a:rPr>
              <a:t>黑色</a:t>
            </a:r>
          </a:p>
          <a:p>
            <a:pPr algn="r">
              <a:lnSpc>
                <a:spcPct val="125000"/>
              </a:lnSpc>
              <a:spcBef>
                <a:spcPct val="20000"/>
              </a:spcBef>
            </a:pPr>
            <a:r>
              <a:rPr lang="zh-CN" altLang="en-US" sz="1100" dirty="0">
                <a:solidFill>
                  <a:srgbClr val="FFFFFF"/>
                </a:solidFill>
                <a:latin typeface="Arial" pitchFamily="34" charset="0"/>
                <a:ea typeface="黑体" pitchFamily="49" charset="-122"/>
              </a:rPr>
              <a:t>内部使用字体 </a:t>
            </a:r>
            <a:r>
              <a:rPr lang="en-US" altLang="zh-CN" sz="1100" dirty="0">
                <a:solidFill>
                  <a:srgbClr val="FFFFFF"/>
                </a:solidFill>
                <a:latin typeface="Arial" pitchFamily="34" charset="0"/>
                <a:ea typeface="黑体" pitchFamily="49" charset="-122"/>
              </a:rPr>
              <a:t>:</a:t>
            </a:r>
          </a:p>
          <a:p>
            <a:pPr algn="r">
              <a:lnSpc>
                <a:spcPct val="125000"/>
              </a:lnSpc>
              <a:spcBef>
                <a:spcPct val="20000"/>
              </a:spcBef>
            </a:pPr>
            <a:r>
              <a:rPr lang="en-US" altLang="zh-CN" sz="1100" dirty="0" err="1">
                <a:solidFill>
                  <a:srgbClr val="FFFFFF"/>
                </a:solidFill>
                <a:latin typeface="Arial" pitchFamily="34" charset="0"/>
                <a:ea typeface="黑体" pitchFamily="49" charset="-122"/>
              </a:rPr>
              <a:t>FrutigerNext</a:t>
            </a:r>
            <a:r>
              <a:rPr lang="en-US" altLang="zh-CN" sz="1100" dirty="0">
                <a:solidFill>
                  <a:srgbClr val="FFFFFF"/>
                </a:solidFill>
                <a:latin typeface="Arial" pitchFamily="34" charset="0"/>
                <a:ea typeface="黑体" pitchFamily="49" charset="-122"/>
              </a:rPr>
              <a:t> LT Regular</a:t>
            </a:r>
          </a:p>
          <a:p>
            <a:pPr algn="r">
              <a:lnSpc>
                <a:spcPct val="125000"/>
              </a:lnSpc>
              <a:spcBef>
                <a:spcPct val="20000"/>
              </a:spcBef>
            </a:pPr>
            <a:r>
              <a:rPr lang="zh-CN" altLang="en-US" sz="1100" dirty="0">
                <a:solidFill>
                  <a:srgbClr val="FFFFFF"/>
                </a:solidFill>
                <a:latin typeface="Arial" pitchFamily="34" charset="0"/>
                <a:ea typeface="黑体" pitchFamily="49" charset="-122"/>
              </a:rPr>
              <a:t>外部使用字体 </a:t>
            </a:r>
            <a:r>
              <a:rPr lang="en-US" altLang="zh-CN" sz="1100" dirty="0">
                <a:solidFill>
                  <a:srgbClr val="FFFFFF"/>
                </a:solidFill>
                <a:latin typeface="Arial" pitchFamily="34" charset="0"/>
                <a:ea typeface="黑体" pitchFamily="49" charset="-122"/>
              </a:rPr>
              <a:t>: Arial</a:t>
            </a:r>
          </a:p>
          <a:p>
            <a:pPr algn="r">
              <a:lnSpc>
                <a:spcPct val="75000"/>
              </a:lnSpc>
              <a:spcBef>
                <a:spcPct val="20000"/>
              </a:spcBef>
            </a:pPr>
            <a:endParaRPr lang="en-US" altLang="zh-CN" sz="1100" dirty="0">
              <a:solidFill>
                <a:srgbClr val="FFFFFF"/>
              </a:solidFill>
              <a:latin typeface="Arial" pitchFamily="34" charset="0"/>
              <a:ea typeface="黑体" pitchFamily="49" charset="-122"/>
            </a:endParaRPr>
          </a:p>
          <a:p>
            <a:pPr algn="r">
              <a:lnSpc>
                <a:spcPct val="125000"/>
              </a:lnSpc>
              <a:spcBef>
                <a:spcPct val="20000"/>
              </a:spcBef>
            </a:pPr>
            <a:r>
              <a:rPr lang="zh-CN" altLang="en-US" sz="1100" dirty="0">
                <a:solidFill>
                  <a:srgbClr val="FFFFFF"/>
                </a:solidFill>
                <a:latin typeface="Arial" pitchFamily="34" charset="0"/>
                <a:ea typeface="黑体" pitchFamily="49" charset="-122"/>
              </a:rPr>
              <a:t>中文正文</a:t>
            </a:r>
            <a:r>
              <a:rPr lang="en-US" altLang="zh-CN" sz="1100" dirty="0">
                <a:solidFill>
                  <a:srgbClr val="FFFFFF"/>
                </a:solidFill>
                <a:latin typeface="Arial" pitchFamily="34" charset="0"/>
                <a:ea typeface="黑体" pitchFamily="49" charset="-122"/>
              </a:rPr>
              <a:t>:18-20pt</a:t>
            </a:r>
          </a:p>
          <a:p>
            <a:pPr algn="r">
              <a:lnSpc>
                <a:spcPct val="125000"/>
              </a:lnSpc>
              <a:spcBef>
                <a:spcPct val="20000"/>
              </a:spcBef>
            </a:pPr>
            <a:r>
              <a:rPr lang="zh-CN" altLang="en-US" sz="1100" dirty="0">
                <a:solidFill>
                  <a:srgbClr val="FFFFFF"/>
                </a:solidFill>
                <a:latin typeface="Arial" pitchFamily="34" charset="0"/>
                <a:ea typeface="黑体" pitchFamily="49" charset="-122"/>
              </a:rPr>
              <a:t>子目录</a:t>
            </a:r>
            <a:r>
              <a:rPr lang="en-US" altLang="zh-CN" sz="1100" dirty="0">
                <a:solidFill>
                  <a:srgbClr val="FFFFFF"/>
                </a:solidFill>
                <a:latin typeface="Arial" pitchFamily="34" charset="0"/>
                <a:ea typeface="黑体" pitchFamily="49" charset="-122"/>
              </a:rPr>
              <a:t>(2-5</a:t>
            </a:r>
            <a:r>
              <a:rPr lang="zh-CN" altLang="en-US" sz="1100" dirty="0">
                <a:solidFill>
                  <a:srgbClr val="FFFFFF"/>
                </a:solidFill>
                <a:latin typeface="Arial" pitchFamily="34" charset="0"/>
                <a:ea typeface="黑体" pitchFamily="49" charset="-122"/>
              </a:rPr>
              <a:t>级</a:t>
            </a:r>
            <a:r>
              <a:rPr lang="en-US" altLang="zh-CN" sz="1100" dirty="0">
                <a:solidFill>
                  <a:srgbClr val="FFFFFF"/>
                </a:solidFill>
                <a:latin typeface="Arial" pitchFamily="34" charset="0"/>
                <a:ea typeface="黑体" pitchFamily="49" charset="-122"/>
              </a:rPr>
              <a:t>):18pt </a:t>
            </a:r>
            <a:endParaRPr lang="zh-CN" altLang="en-US" sz="1100" dirty="0">
              <a:solidFill>
                <a:srgbClr val="FFFFFF"/>
              </a:solidFill>
              <a:latin typeface="Arial" pitchFamily="34" charset="0"/>
              <a:ea typeface="黑体" pitchFamily="49" charset="-122"/>
            </a:endParaRPr>
          </a:p>
          <a:p>
            <a:pPr algn="r">
              <a:lnSpc>
                <a:spcPct val="125000"/>
              </a:lnSpc>
              <a:spcBef>
                <a:spcPct val="20000"/>
              </a:spcBef>
            </a:pPr>
            <a:r>
              <a:rPr lang="zh-CN" altLang="en-US" sz="1100" dirty="0">
                <a:solidFill>
                  <a:srgbClr val="FFFFFF"/>
                </a:solidFill>
                <a:latin typeface="Arial" pitchFamily="34" charset="0"/>
                <a:ea typeface="黑体" pitchFamily="49" charset="-122"/>
              </a:rPr>
              <a:t>颜色</a:t>
            </a:r>
            <a:r>
              <a:rPr lang="en-US" altLang="zh-CN" sz="1100" dirty="0">
                <a:solidFill>
                  <a:srgbClr val="FFFFFF"/>
                </a:solidFill>
                <a:latin typeface="Arial" pitchFamily="34" charset="0"/>
                <a:ea typeface="黑体" pitchFamily="49" charset="-122"/>
              </a:rPr>
              <a:t>:</a:t>
            </a:r>
            <a:r>
              <a:rPr lang="zh-CN" altLang="en-US" sz="1100" dirty="0">
                <a:solidFill>
                  <a:srgbClr val="FFFFFF"/>
                </a:solidFill>
                <a:latin typeface="Arial" pitchFamily="34" charset="0"/>
                <a:ea typeface="黑体" pitchFamily="49" charset="-122"/>
              </a:rPr>
              <a:t>黑色</a:t>
            </a:r>
          </a:p>
          <a:p>
            <a:pPr algn="r">
              <a:lnSpc>
                <a:spcPct val="125000"/>
              </a:lnSpc>
              <a:spcBef>
                <a:spcPct val="20000"/>
              </a:spcBef>
            </a:pPr>
            <a:r>
              <a:rPr lang="zh-CN" altLang="en-US" sz="1100" dirty="0">
                <a:solidFill>
                  <a:srgbClr val="FFFFFF"/>
                </a:solidFill>
                <a:latin typeface="Arial" pitchFamily="34" charset="0"/>
                <a:ea typeface="黑体" pitchFamily="49" charset="-122"/>
              </a:rPr>
              <a:t>字体</a:t>
            </a:r>
            <a:r>
              <a:rPr lang="en-US" altLang="zh-CN" sz="1100" dirty="0">
                <a:solidFill>
                  <a:srgbClr val="FFFFFF"/>
                </a:solidFill>
                <a:latin typeface="Arial" pitchFamily="34" charset="0"/>
                <a:ea typeface="黑体" pitchFamily="49" charset="-122"/>
              </a:rPr>
              <a:t>:</a:t>
            </a:r>
            <a:r>
              <a:rPr lang="zh-CN" altLang="en-US" sz="1100" dirty="0">
                <a:solidFill>
                  <a:srgbClr val="FFFFFF"/>
                </a:solidFill>
                <a:latin typeface="Arial" pitchFamily="34" charset="0"/>
                <a:ea typeface="黑体" pitchFamily="49" charset="-122"/>
              </a:rPr>
              <a:t>细黑体 </a:t>
            </a:r>
            <a:endParaRPr lang="zh-CN" altLang="en-US" sz="1100" dirty="0">
              <a:solidFill>
                <a:srgbClr val="000000"/>
              </a:solidFill>
              <a:latin typeface="Arial" pitchFamily="34" charset="0"/>
              <a:ea typeface="黑体" pitchFamily="49" charset="-122"/>
            </a:endParaRPr>
          </a:p>
        </p:txBody>
      </p:sp>
      <p:sp>
        <p:nvSpPr>
          <p:cNvPr id="1036" name="Rectangle 13"/>
          <p:cNvSpPr>
            <a:spLocks noChangeArrowheads="1"/>
          </p:cNvSpPr>
          <p:nvPr/>
        </p:nvSpPr>
        <p:spPr bwMode="auto">
          <a:xfrm>
            <a:off x="7235825" y="476250"/>
            <a:ext cx="1465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defTabSz="784225" eaLnBrk="0" hangingPunct="0"/>
            <a:r>
              <a:rPr lang="en-US" altLang="zh-CN" sz="1400" b="1">
                <a:solidFill>
                  <a:srgbClr val="666666"/>
                </a:solidFill>
                <a:latin typeface="FrutigerNext LT Bold" pitchFamily="34" charset="0"/>
                <a:ea typeface="MS PGothic" pitchFamily="34" charset="-128"/>
              </a:rPr>
              <a:t>Security Level: </a:t>
            </a:r>
          </a:p>
        </p:txBody>
      </p:sp>
      <p:sp>
        <p:nvSpPr>
          <p:cNvPr id="310" name="Rectangle 19"/>
          <p:cNvSpPr>
            <a:spLocks noGrp="1" noChangeArrowheads="1"/>
          </p:cNvSpPr>
          <p:nvPr>
            <p:ph type="dt" sz="quarter" idx="2"/>
          </p:nvPr>
        </p:nvSpPr>
        <p:spPr bwMode="auto">
          <a:xfrm>
            <a:off x="755650" y="479425"/>
            <a:ext cx="2133600" cy="2127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a:defRPr/>
            </a:pPr>
            <a:endParaRPr lang="en-US" altLang="zh-CN"/>
          </a:p>
        </p:txBody>
      </p:sp>
      <p:pic>
        <p:nvPicPr>
          <p:cNvPr id="80" name="Picture 6" descr="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684838"/>
            <a:ext cx="706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5"/>
          <p:cNvSpPr txBox="1">
            <a:spLocks noChangeArrowheads="1"/>
          </p:cNvSpPr>
          <p:nvPr/>
        </p:nvSpPr>
        <p:spPr bwMode="auto">
          <a:xfrm>
            <a:off x="755650" y="6219825"/>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815" r:id="rId1"/>
  </p:sldLayoutIdLst>
  <p:transition advClick="0" advTm="8000">
    <p:fade thruBlk="1"/>
  </p:transition>
  <p:timing>
    <p:tnLst>
      <p:par>
        <p:cTn id="1" dur="indefinite" restart="never" nodeType="tmRoot"/>
      </p:par>
    </p:tnLst>
  </p:timing>
  <p:txStyles>
    <p:titleStyle>
      <a:lvl1pPr algn="l" rtl="0" eaLnBrk="1" fontAlgn="base" hangingPunct="1">
        <a:spcBef>
          <a:spcPct val="0"/>
        </a:spcBef>
        <a:spcAft>
          <a:spcPct val="0"/>
        </a:spcAft>
        <a:defRPr lang="zh-CN" altLang="en-US" sz="3200" b="1" dirty="0">
          <a:solidFill>
            <a:schemeClr val="bg1"/>
          </a:solidFill>
          <a:latin typeface="+mj-lt"/>
          <a:ea typeface="黑体" pitchFamily="49" charset="-122"/>
          <a:cs typeface="+mj-cs"/>
        </a:defRPr>
      </a:lvl1pPr>
      <a:lvl2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2pPr>
      <a:lvl3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3pPr>
      <a:lvl4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4pPr>
      <a:lvl5pPr algn="l" rtl="0" eaLnBrk="1" fontAlgn="base" hangingPunct="1">
        <a:spcBef>
          <a:spcPct val="0"/>
        </a:spcBef>
        <a:spcAft>
          <a:spcPct val="0"/>
        </a:spcAft>
        <a:defRPr sz="3200" b="1">
          <a:solidFill>
            <a:schemeClr val="bg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1" fontAlgn="base" hangingPunct="1">
        <a:spcBef>
          <a:spcPct val="20000"/>
        </a:spcBef>
        <a:spcAft>
          <a:spcPct val="0"/>
        </a:spcAft>
        <a:buClr>
          <a:srgbClr val="990000"/>
        </a:buClr>
        <a:defRPr sz="2400" b="1">
          <a:solidFill>
            <a:schemeClr val="bg1"/>
          </a:solidFill>
          <a:latin typeface="+mn-lt"/>
          <a:ea typeface="黑体" pitchFamily="49" charset="-122"/>
          <a:cs typeface="+mn-cs"/>
        </a:defRPr>
      </a:lvl1pPr>
      <a:lvl2pPr marL="742950" indent="-285750" algn="l" rtl="0" eaLnBrk="1" fontAlgn="base" hangingPunct="1">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9" descr="封面"/>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12875"/>
            <a:ext cx="9144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8"/>
          <p:cNvSpPr>
            <a:spLocks noGrp="1" noChangeArrowheads="1"/>
          </p:cNvSpPr>
          <p:nvPr>
            <p:ph type="title"/>
          </p:nvPr>
        </p:nvSpPr>
        <p:spPr bwMode="auto">
          <a:xfrm>
            <a:off x="755650" y="2636838"/>
            <a:ext cx="55483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zh-CN" altLang="en-US" dirty="0" smtClean="0"/>
              <a:t>单击此处编辑母版标题样式</a:t>
            </a:r>
          </a:p>
        </p:txBody>
      </p:sp>
      <p:sp>
        <p:nvSpPr>
          <p:cNvPr id="2053" name="Rectangle 13"/>
          <p:cNvSpPr>
            <a:spLocks noChangeArrowheads="1"/>
          </p:cNvSpPr>
          <p:nvPr/>
        </p:nvSpPr>
        <p:spPr bwMode="auto">
          <a:xfrm>
            <a:off x="7235825" y="476250"/>
            <a:ext cx="1465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defTabSz="784225" eaLnBrk="0" hangingPunct="0"/>
            <a:r>
              <a:rPr lang="en-US" altLang="zh-CN" sz="1400" b="1">
                <a:solidFill>
                  <a:srgbClr val="666666"/>
                </a:solidFill>
                <a:latin typeface="FrutigerNext LT Bold" pitchFamily="34" charset="0"/>
                <a:ea typeface="MS PGothic" pitchFamily="34" charset="-128"/>
              </a:rPr>
              <a:t>Security Level: </a:t>
            </a:r>
          </a:p>
        </p:txBody>
      </p:sp>
      <p:sp>
        <p:nvSpPr>
          <p:cNvPr id="81" name="Rectangle 19"/>
          <p:cNvSpPr>
            <a:spLocks noGrp="1" noChangeArrowheads="1"/>
          </p:cNvSpPr>
          <p:nvPr>
            <p:ph type="dt" sz="quarter" idx="2"/>
          </p:nvPr>
        </p:nvSpPr>
        <p:spPr bwMode="auto">
          <a:xfrm>
            <a:off x="755650" y="479425"/>
            <a:ext cx="2133600" cy="2127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j-ea"/>
              </a:defRPr>
            </a:lvl1pPr>
          </a:lstStyle>
          <a:p>
            <a:pPr>
              <a:defRPr/>
            </a:pPr>
            <a:endParaRPr lang="en-US" altLang="zh-CN"/>
          </a:p>
        </p:txBody>
      </p:sp>
      <p:sp>
        <p:nvSpPr>
          <p:cNvPr id="2055" name="Rectangle 21"/>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a:lnSpc>
                <a:spcPct val="125000"/>
              </a:lnSpc>
              <a:spcBef>
                <a:spcPct val="20000"/>
              </a:spcBef>
            </a:pPr>
            <a:r>
              <a:rPr lang="zh-CN" altLang="en-US" sz="1100" dirty="0">
                <a:solidFill>
                  <a:srgbClr val="FFFFFF"/>
                </a:solidFill>
                <a:latin typeface="Arial" pitchFamily="34" charset="0"/>
              </a:rPr>
              <a:t>英文标题</a:t>
            </a:r>
            <a:r>
              <a:rPr lang="en-US" altLang="zh-CN" sz="1100" dirty="0">
                <a:solidFill>
                  <a:srgbClr val="FFFFFF"/>
                </a:solidFill>
                <a:latin typeface="Arial" pitchFamily="34" charset="0"/>
              </a:rPr>
              <a:t>:32-35pt  </a:t>
            </a:r>
            <a:endParaRPr lang="zh-CN" altLang="en-US" sz="1100" dirty="0">
              <a:solidFill>
                <a:srgbClr val="FFFFFF"/>
              </a:solidFill>
              <a:latin typeface="Arial" pitchFamily="34" charset="0"/>
            </a:endParaRPr>
          </a:p>
          <a:p>
            <a:pPr marL="342900" indent="-342900" algn="r">
              <a:lnSpc>
                <a:spcPct val="125000"/>
              </a:lnSpc>
              <a:spcBef>
                <a:spcPct val="20000"/>
              </a:spcBef>
            </a:pPr>
            <a:r>
              <a:rPr lang="zh-CN" altLang="en-US" sz="1100" dirty="0">
                <a:solidFill>
                  <a:srgbClr val="FFFFFF"/>
                </a:solidFill>
                <a:latin typeface="Arial" pitchFamily="34" charset="0"/>
              </a:rPr>
              <a:t>颜色</a:t>
            </a:r>
            <a:r>
              <a:rPr lang="en-US" altLang="zh-CN" sz="1100" dirty="0">
                <a:solidFill>
                  <a:srgbClr val="FFFFFF"/>
                </a:solidFill>
                <a:latin typeface="Arial" pitchFamily="34" charset="0"/>
              </a:rPr>
              <a:t>: R153 G0 B0</a:t>
            </a:r>
          </a:p>
          <a:p>
            <a:pPr marL="342900" indent="-342900" algn="r">
              <a:lnSpc>
                <a:spcPct val="125000"/>
              </a:lnSpc>
              <a:spcBef>
                <a:spcPct val="20000"/>
              </a:spcBef>
            </a:pPr>
            <a:r>
              <a:rPr lang="zh-CN" altLang="en-US" sz="1100" dirty="0">
                <a:solidFill>
                  <a:srgbClr val="FFFFFF"/>
                </a:solidFill>
                <a:latin typeface="Arial" pitchFamily="34" charset="0"/>
              </a:rPr>
              <a:t>内部使用字体 </a:t>
            </a:r>
            <a:r>
              <a:rPr lang="en-US" altLang="zh-CN" sz="1100" dirty="0">
                <a:solidFill>
                  <a:srgbClr val="FFFFFF"/>
                </a:solidFill>
                <a:latin typeface="Arial" pitchFamily="34" charset="0"/>
              </a:rPr>
              <a:t>:</a:t>
            </a:r>
          </a:p>
          <a:p>
            <a:pPr marL="342900" indent="-342900" algn="r">
              <a:lnSpc>
                <a:spcPct val="125000"/>
              </a:lnSpc>
              <a:spcBef>
                <a:spcPct val="20000"/>
              </a:spcBef>
            </a:pPr>
            <a:r>
              <a:rPr lang="en-US" altLang="zh-CN" sz="1100" dirty="0" err="1">
                <a:solidFill>
                  <a:srgbClr val="FFFFFF"/>
                </a:solidFill>
                <a:latin typeface="Arial" pitchFamily="34" charset="0"/>
              </a:rPr>
              <a:t>FrutigerNext</a:t>
            </a:r>
            <a:r>
              <a:rPr lang="en-US" altLang="zh-CN" sz="1100" dirty="0">
                <a:solidFill>
                  <a:srgbClr val="FFFFFF"/>
                </a:solidFill>
                <a:latin typeface="Arial" pitchFamily="34" charset="0"/>
              </a:rPr>
              <a:t> LT Medium</a:t>
            </a:r>
          </a:p>
          <a:p>
            <a:pPr marL="342900" indent="-342900" algn="r">
              <a:lnSpc>
                <a:spcPct val="125000"/>
              </a:lnSpc>
              <a:spcBef>
                <a:spcPct val="20000"/>
              </a:spcBef>
            </a:pPr>
            <a:r>
              <a:rPr lang="zh-CN" altLang="en-US" sz="1100" dirty="0">
                <a:solidFill>
                  <a:srgbClr val="FFFFFF"/>
                </a:solidFill>
                <a:latin typeface="Arial" pitchFamily="34" charset="0"/>
              </a:rPr>
              <a:t>外部使用字体 </a:t>
            </a:r>
            <a:r>
              <a:rPr lang="en-US" altLang="zh-CN" sz="1100" dirty="0">
                <a:solidFill>
                  <a:srgbClr val="FFFFFF"/>
                </a:solidFill>
                <a:latin typeface="Arial" pitchFamily="34" charset="0"/>
              </a:rPr>
              <a:t>: Arial</a:t>
            </a:r>
          </a:p>
          <a:p>
            <a:pPr marL="342900" indent="-342900" algn="r">
              <a:lnSpc>
                <a:spcPct val="75000"/>
              </a:lnSpc>
              <a:spcBef>
                <a:spcPct val="20000"/>
              </a:spcBef>
            </a:pPr>
            <a:endParaRPr lang="en-US" altLang="zh-CN" sz="1100" dirty="0">
              <a:solidFill>
                <a:srgbClr val="FFFFFF"/>
              </a:solidFill>
              <a:latin typeface="Arial" pitchFamily="34" charset="0"/>
            </a:endParaRPr>
          </a:p>
          <a:p>
            <a:pPr marL="342900" indent="-342900" algn="r">
              <a:lnSpc>
                <a:spcPct val="125000"/>
              </a:lnSpc>
              <a:spcBef>
                <a:spcPct val="20000"/>
              </a:spcBef>
            </a:pPr>
            <a:r>
              <a:rPr lang="zh-CN" altLang="en-US" sz="1100" dirty="0">
                <a:solidFill>
                  <a:srgbClr val="FFFFFF"/>
                </a:solidFill>
                <a:latin typeface="Arial" pitchFamily="34" charset="0"/>
              </a:rPr>
              <a:t>中文标题</a:t>
            </a:r>
            <a:r>
              <a:rPr lang="en-US" altLang="zh-CN" sz="1100" dirty="0">
                <a:solidFill>
                  <a:srgbClr val="FFFFFF"/>
                </a:solidFill>
                <a:latin typeface="Arial" pitchFamily="34" charset="0"/>
              </a:rPr>
              <a:t>:30-32pt  </a:t>
            </a:r>
            <a:endParaRPr lang="zh-CN" altLang="en-US" sz="1100" dirty="0">
              <a:solidFill>
                <a:srgbClr val="FFFFFF"/>
              </a:solidFill>
              <a:latin typeface="Arial" pitchFamily="34" charset="0"/>
            </a:endParaRPr>
          </a:p>
          <a:p>
            <a:pPr marL="342900" indent="-342900" algn="r">
              <a:lnSpc>
                <a:spcPct val="125000"/>
              </a:lnSpc>
              <a:spcBef>
                <a:spcPct val="20000"/>
              </a:spcBef>
            </a:pPr>
            <a:r>
              <a:rPr lang="zh-CN" altLang="en-US" sz="1100" dirty="0">
                <a:solidFill>
                  <a:srgbClr val="FFFFFF"/>
                </a:solidFill>
                <a:latin typeface="Arial" pitchFamily="34" charset="0"/>
              </a:rPr>
              <a:t>颜色</a:t>
            </a:r>
            <a:r>
              <a:rPr lang="en-US" altLang="zh-CN" sz="1100" dirty="0">
                <a:solidFill>
                  <a:srgbClr val="FFFFFF"/>
                </a:solidFill>
                <a:latin typeface="Arial" pitchFamily="34" charset="0"/>
              </a:rPr>
              <a:t>: R153 G0 B0</a:t>
            </a:r>
          </a:p>
          <a:p>
            <a:pPr marL="342900" indent="-342900" algn="r">
              <a:lnSpc>
                <a:spcPct val="125000"/>
              </a:lnSpc>
              <a:spcBef>
                <a:spcPct val="20000"/>
              </a:spcBef>
            </a:pPr>
            <a:r>
              <a:rPr lang="zh-CN" altLang="en-US" sz="1100" dirty="0">
                <a:solidFill>
                  <a:srgbClr val="FFFFFF"/>
                </a:solidFill>
                <a:latin typeface="Arial" pitchFamily="34" charset="0"/>
              </a:rPr>
              <a:t>字体</a:t>
            </a:r>
            <a:r>
              <a:rPr lang="en-US" altLang="zh-CN" sz="1100" dirty="0">
                <a:solidFill>
                  <a:srgbClr val="FFFFFF"/>
                </a:solidFill>
                <a:latin typeface="Arial" pitchFamily="34" charset="0"/>
              </a:rPr>
              <a:t>:</a:t>
            </a:r>
            <a:r>
              <a:rPr lang="zh-CN" altLang="en-US" sz="1100" dirty="0">
                <a:solidFill>
                  <a:srgbClr val="FFFFFF"/>
                </a:solidFill>
                <a:latin typeface="Arial" pitchFamily="34" charset="0"/>
              </a:rPr>
              <a:t>黑体</a:t>
            </a:r>
          </a:p>
          <a:p>
            <a:pPr marL="342900" indent="-342900" algn="r">
              <a:lnSpc>
                <a:spcPct val="125000"/>
              </a:lnSpc>
              <a:spcBef>
                <a:spcPct val="20000"/>
              </a:spcBef>
            </a:pPr>
            <a:endParaRPr lang="zh-CN" altLang="en-US" sz="1100" dirty="0">
              <a:solidFill>
                <a:srgbClr val="FFFFFF"/>
              </a:solidFill>
              <a:latin typeface="Arial" pitchFamily="34" charset="0"/>
            </a:endParaRPr>
          </a:p>
          <a:p>
            <a:pPr marL="342900" indent="-342900" algn="r">
              <a:lnSpc>
                <a:spcPct val="125000"/>
              </a:lnSpc>
              <a:spcBef>
                <a:spcPct val="20000"/>
              </a:spcBef>
            </a:pPr>
            <a:endParaRPr lang="zh-CN" altLang="en-US" sz="1100" dirty="0">
              <a:solidFill>
                <a:srgbClr val="FFFFFF"/>
              </a:solidFill>
              <a:latin typeface="Arial" pitchFamily="34" charset="0"/>
            </a:endParaRPr>
          </a:p>
          <a:p>
            <a:pPr marL="342900" indent="-342900" algn="r">
              <a:lnSpc>
                <a:spcPct val="125000"/>
              </a:lnSpc>
              <a:spcBef>
                <a:spcPct val="20000"/>
              </a:spcBef>
            </a:pPr>
            <a:endParaRPr lang="zh-CN" altLang="en-US" sz="1100" dirty="0">
              <a:solidFill>
                <a:srgbClr val="FFFFFF"/>
              </a:solidFill>
              <a:latin typeface="Arial" pitchFamily="34" charset="0"/>
            </a:endParaRPr>
          </a:p>
          <a:p>
            <a:pPr marL="342900" indent="-342900" algn="r">
              <a:lnSpc>
                <a:spcPct val="125000"/>
              </a:lnSpc>
              <a:spcBef>
                <a:spcPct val="20000"/>
              </a:spcBef>
            </a:pPr>
            <a:r>
              <a:rPr lang="zh-CN" altLang="en-US" sz="1100" dirty="0">
                <a:solidFill>
                  <a:srgbClr val="FFFFFF"/>
                </a:solidFill>
                <a:latin typeface="Arial" pitchFamily="34" charset="0"/>
              </a:rPr>
              <a:t>英文正文</a:t>
            </a:r>
            <a:r>
              <a:rPr lang="en-US" altLang="zh-CN" sz="1100" dirty="0">
                <a:solidFill>
                  <a:srgbClr val="FFFFFF"/>
                </a:solidFill>
                <a:latin typeface="Arial" pitchFamily="34" charset="0"/>
              </a:rPr>
              <a:t>:20-22pt</a:t>
            </a:r>
          </a:p>
          <a:p>
            <a:pPr marL="342900" indent="-342900" algn="r">
              <a:lnSpc>
                <a:spcPct val="125000"/>
              </a:lnSpc>
              <a:spcBef>
                <a:spcPct val="20000"/>
              </a:spcBef>
            </a:pPr>
            <a:r>
              <a:rPr lang="zh-CN" altLang="en-US" sz="1100" dirty="0">
                <a:solidFill>
                  <a:srgbClr val="FFFFFF"/>
                </a:solidFill>
                <a:latin typeface="Arial" pitchFamily="34" charset="0"/>
              </a:rPr>
              <a:t>子目录 </a:t>
            </a:r>
            <a:r>
              <a:rPr lang="en-US" altLang="zh-CN" sz="1100" dirty="0">
                <a:solidFill>
                  <a:srgbClr val="FFFFFF"/>
                </a:solidFill>
                <a:latin typeface="Arial" pitchFamily="34" charset="0"/>
              </a:rPr>
              <a:t>(2-5</a:t>
            </a:r>
            <a:r>
              <a:rPr lang="zh-CN" altLang="en-US" sz="1100" dirty="0">
                <a:solidFill>
                  <a:srgbClr val="FFFFFF"/>
                </a:solidFill>
                <a:latin typeface="Arial" pitchFamily="34" charset="0"/>
              </a:rPr>
              <a:t>级</a:t>
            </a:r>
            <a:r>
              <a:rPr lang="en-US" altLang="zh-CN" sz="1100" dirty="0">
                <a:solidFill>
                  <a:srgbClr val="FFFFFF"/>
                </a:solidFill>
                <a:latin typeface="Arial" pitchFamily="34" charset="0"/>
              </a:rPr>
              <a:t>) :18pt  </a:t>
            </a:r>
          </a:p>
          <a:p>
            <a:pPr marL="342900" indent="-342900" algn="r">
              <a:lnSpc>
                <a:spcPct val="125000"/>
              </a:lnSpc>
              <a:spcBef>
                <a:spcPct val="20000"/>
              </a:spcBef>
            </a:pPr>
            <a:r>
              <a:rPr lang="zh-CN" altLang="en-US" sz="1100" dirty="0">
                <a:solidFill>
                  <a:srgbClr val="FFFFFF"/>
                </a:solidFill>
                <a:latin typeface="Arial" pitchFamily="34" charset="0"/>
              </a:rPr>
              <a:t>颜色</a:t>
            </a:r>
            <a:r>
              <a:rPr lang="en-US" altLang="zh-CN" sz="1100" dirty="0">
                <a:solidFill>
                  <a:srgbClr val="FFFFFF"/>
                </a:solidFill>
                <a:latin typeface="Arial" pitchFamily="34" charset="0"/>
              </a:rPr>
              <a:t>:</a:t>
            </a:r>
            <a:r>
              <a:rPr lang="zh-CN" altLang="en-US" sz="1100" dirty="0">
                <a:solidFill>
                  <a:srgbClr val="FFFFFF"/>
                </a:solidFill>
                <a:latin typeface="Arial" pitchFamily="34" charset="0"/>
              </a:rPr>
              <a:t>黑色</a:t>
            </a:r>
          </a:p>
          <a:p>
            <a:pPr marL="342900" indent="-342900" algn="r">
              <a:lnSpc>
                <a:spcPct val="125000"/>
              </a:lnSpc>
              <a:spcBef>
                <a:spcPct val="20000"/>
              </a:spcBef>
            </a:pPr>
            <a:r>
              <a:rPr lang="zh-CN" altLang="en-US" sz="1100" dirty="0">
                <a:solidFill>
                  <a:srgbClr val="FFFFFF"/>
                </a:solidFill>
                <a:latin typeface="Arial" pitchFamily="34" charset="0"/>
              </a:rPr>
              <a:t>内部使用字体 </a:t>
            </a:r>
            <a:r>
              <a:rPr lang="en-US" altLang="zh-CN" sz="1100" dirty="0">
                <a:solidFill>
                  <a:srgbClr val="FFFFFF"/>
                </a:solidFill>
                <a:latin typeface="Arial" pitchFamily="34" charset="0"/>
              </a:rPr>
              <a:t>:</a:t>
            </a:r>
          </a:p>
          <a:p>
            <a:pPr marL="342900" indent="-342900" algn="r">
              <a:lnSpc>
                <a:spcPct val="125000"/>
              </a:lnSpc>
              <a:spcBef>
                <a:spcPct val="20000"/>
              </a:spcBef>
            </a:pPr>
            <a:r>
              <a:rPr lang="en-US" altLang="zh-CN" sz="1100" dirty="0" err="1">
                <a:solidFill>
                  <a:srgbClr val="FFFFFF"/>
                </a:solidFill>
                <a:latin typeface="Arial" pitchFamily="34" charset="0"/>
              </a:rPr>
              <a:t>FrutigerNext</a:t>
            </a:r>
            <a:r>
              <a:rPr lang="en-US" altLang="zh-CN" sz="1100" dirty="0">
                <a:solidFill>
                  <a:srgbClr val="FFFFFF"/>
                </a:solidFill>
                <a:latin typeface="Arial" pitchFamily="34" charset="0"/>
              </a:rPr>
              <a:t> LT Regular</a:t>
            </a:r>
          </a:p>
          <a:p>
            <a:pPr marL="342900" indent="-342900" algn="r">
              <a:lnSpc>
                <a:spcPct val="125000"/>
              </a:lnSpc>
              <a:spcBef>
                <a:spcPct val="20000"/>
              </a:spcBef>
            </a:pPr>
            <a:r>
              <a:rPr lang="zh-CN" altLang="en-US" sz="1100" dirty="0">
                <a:solidFill>
                  <a:srgbClr val="FFFFFF"/>
                </a:solidFill>
                <a:latin typeface="Arial" pitchFamily="34" charset="0"/>
              </a:rPr>
              <a:t>外部使用字体 </a:t>
            </a:r>
            <a:r>
              <a:rPr lang="en-US" altLang="zh-CN" sz="1100" dirty="0">
                <a:solidFill>
                  <a:srgbClr val="FFFFFF"/>
                </a:solidFill>
                <a:latin typeface="Arial" pitchFamily="34" charset="0"/>
              </a:rPr>
              <a:t>: Arial</a:t>
            </a:r>
          </a:p>
          <a:p>
            <a:pPr marL="342900" indent="-342900" algn="r">
              <a:lnSpc>
                <a:spcPct val="75000"/>
              </a:lnSpc>
              <a:spcBef>
                <a:spcPct val="20000"/>
              </a:spcBef>
            </a:pPr>
            <a:endParaRPr lang="en-US" altLang="zh-CN" sz="1100" dirty="0">
              <a:solidFill>
                <a:srgbClr val="FFFFFF"/>
              </a:solidFill>
              <a:latin typeface="Arial" pitchFamily="34" charset="0"/>
            </a:endParaRPr>
          </a:p>
          <a:p>
            <a:pPr marL="342900" indent="-342900" algn="r">
              <a:lnSpc>
                <a:spcPct val="125000"/>
              </a:lnSpc>
              <a:spcBef>
                <a:spcPct val="20000"/>
              </a:spcBef>
            </a:pPr>
            <a:r>
              <a:rPr lang="zh-CN" altLang="en-US" sz="1100" dirty="0">
                <a:solidFill>
                  <a:srgbClr val="FFFFFF"/>
                </a:solidFill>
                <a:latin typeface="Arial" pitchFamily="34" charset="0"/>
              </a:rPr>
              <a:t>中文正文</a:t>
            </a:r>
            <a:r>
              <a:rPr lang="en-US" altLang="zh-CN" sz="1100" dirty="0">
                <a:solidFill>
                  <a:srgbClr val="FFFFFF"/>
                </a:solidFill>
                <a:latin typeface="Arial" pitchFamily="34" charset="0"/>
              </a:rPr>
              <a:t>:18-20pt</a:t>
            </a:r>
          </a:p>
          <a:p>
            <a:pPr marL="342900" indent="-342900" algn="r">
              <a:lnSpc>
                <a:spcPct val="125000"/>
              </a:lnSpc>
              <a:spcBef>
                <a:spcPct val="20000"/>
              </a:spcBef>
            </a:pPr>
            <a:r>
              <a:rPr lang="zh-CN" altLang="en-US" sz="1100" dirty="0">
                <a:solidFill>
                  <a:srgbClr val="FFFFFF"/>
                </a:solidFill>
                <a:latin typeface="Arial" pitchFamily="34" charset="0"/>
              </a:rPr>
              <a:t>子目录</a:t>
            </a:r>
            <a:r>
              <a:rPr lang="en-US" altLang="zh-CN" sz="1100" dirty="0">
                <a:solidFill>
                  <a:srgbClr val="FFFFFF"/>
                </a:solidFill>
                <a:latin typeface="Arial" pitchFamily="34" charset="0"/>
              </a:rPr>
              <a:t>(2-5</a:t>
            </a:r>
            <a:r>
              <a:rPr lang="zh-CN" altLang="en-US" sz="1100" dirty="0">
                <a:solidFill>
                  <a:srgbClr val="FFFFFF"/>
                </a:solidFill>
                <a:latin typeface="Arial" pitchFamily="34" charset="0"/>
              </a:rPr>
              <a:t>级</a:t>
            </a:r>
            <a:r>
              <a:rPr lang="en-US" altLang="zh-CN" sz="1100" dirty="0">
                <a:solidFill>
                  <a:srgbClr val="FFFFFF"/>
                </a:solidFill>
                <a:latin typeface="Arial" pitchFamily="34" charset="0"/>
              </a:rPr>
              <a:t>):18pt </a:t>
            </a:r>
            <a:endParaRPr lang="zh-CN" altLang="en-US" sz="1100" dirty="0">
              <a:solidFill>
                <a:srgbClr val="FFFFFF"/>
              </a:solidFill>
              <a:latin typeface="Arial" pitchFamily="34" charset="0"/>
            </a:endParaRPr>
          </a:p>
          <a:p>
            <a:pPr marL="342900" indent="-342900" algn="r">
              <a:lnSpc>
                <a:spcPct val="125000"/>
              </a:lnSpc>
              <a:spcBef>
                <a:spcPct val="20000"/>
              </a:spcBef>
            </a:pPr>
            <a:r>
              <a:rPr lang="zh-CN" altLang="en-US" sz="1100" dirty="0">
                <a:solidFill>
                  <a:srgbClr val="FFFFFF"/>
                </a:solidFill>
                <a:latin typeface="Arial" pitchFamily="34" charset="0"/>
              </a:rPr>
              <a:t>颜色</a:t>
            </a:r>
            <a:r>
              <a:rPr lang="en-US" altLang="zh-CN" sz="1100" dirty="0">
                <a:solidFill>
                  <a:srgbClr val="FFFFFF"/>
                </a:solidFill>
                <a:latin typeface="Arial" pitchFamily="34" charset="0"/>
              </a:rPr>
              <a:t>:</a:t>
            </a:r>
            <a:r>
              <a:rPr lang="zh-CN" altLang="en-US" sz="1100" dirty="0">
                <a:solidFill>
                  <a:srgbClr val="FFFFFF"/>
                </a:solidFill>
                <a:latin typeface="Arial" pitchFamily="34" charset="0"/>
              </a:rPr>
              <a:t>黑色</a:t>
            </a:r>
          </a:p>
          <a:p>
            <a:pPr marL="342900" indent="-342900" algn="r">
              <a:lnSpc>
                <a:spcPct val="125000"/>
              </a:lnSpc>
              <a:spcBef>
                <a:spcPct val="20000"/>
              </a:spcBef>
            </a:pPr>
            <a:r>
              <a:rPr lang="zh-CN" altLang="en-US" sz="1100" dirty="0">
                <a:solidFill>
                  <a:srgbClr val="FFFFFF"/>
                </a:solidFill>
                <a:latin typeface="Arial" pitchFamily="34" charset="0"/>
              </a:rPr>
              <a:t>字体</a:t>
            </a:r>
            <a:r>
              <a:rPr lang="en-US" altLang="zh-CN" sz="1100" dirty="0">
                <a:solidFill>
                  <a:srgbClr val="FFFFFF"/>
                </a:solidFill>
                <a:latin typeface="Arial" pitchFamily="34" charset="0"/>
              </a:rPr>
              <a:t>:</a:t>
            </a:r>
            <a:r>
              <a:rPr lang="zh-CN" altLang="en-US" sz="1100" dirty="0">
                <a:solidFill>
                  <a:srgbClr val="FFFFFF"/>
                </a:solidFill>
                <a:latin typeface="Arial" pitchFamily="34" charset="0"/>
              </a:rPr>
              <a:t>细黑体 </a:t>
            </a:r>
            <a:endParaRPr lang="zh-CN" altLang="en-US" sz="1100" dirty="0">
              <a:solidFill>
                <a:srgbClr val="000000"/>
              </a:solidFill>
              <a:latin typeface="Arial" pitchFamily="34" charset="0"/>
            </a:endParaRPr>
          </a:p>
        </p:txBody>
      </p:sp>
      <p:grpSp>
        <p:nvGrpSpPr>
          <p:cNvPr id="2056" name="Group 22"/>
          <p:cNvGrpSpPr>
            <a:grpSpLocks/>
          </p:cNvGrpSpPr>
          <p:nvPr/>
        </p:nvGrpSpPr>
        <p:grpSpPr bwMode="auto">
          <a:xfrm>
            <a:off x="9324975" y="3367088"/>
            <a:ext cx="919163" cy="3490912"/>
            <a:chOff x="5839" y="2160"/>
            <a:chExt cx="579" cy="2199"/>
          </a:xfrm>
        </p:grpSpPr>
        <p:sp>
          <p:nvSpPr>
            <p:cNvPr id="2061" name="Rectangle 23"/>
            <p:cNvSpPr>
              <a:spLocks noChangeArrowheads="1"/>
            </p:cNvSpPr>
            <p:nvPr userDrawn="1"/>
          </p:nvSpPr>
          <p:spPr bwMode="auto">
            <a:xfrm>
              <a:off x="5839" y="2160"/>
              <a:ext cx="579" cy="21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2062" name="Group 24"/>
            <p:cNvGrpSpPr>
              <a:grpSpLocks/>
            </p:cNvGrpSpPr>
            <p:nvPr userDrawn="1"/>
          </p:nvGrpSpPr>
          <p:grpSpPr bwMode="auto">
            <a:xfrm>
              <a:off x="5893" y="2387"/>
              <a:ext cx="466" cy="115"/>
              <a:chOff x="5893" y="2387"/>
              <a:chExt cx="466" cy="115"/>
            </a:xfrm>
          </p:grpSpPr>
          <p:sp>
            <p:nvSpPr>
              <p:cNvPr id="2123" name="Rectangle 25"/>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24" name="Rectangle 26"/>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25" name="Rectangle 27"/>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26" name="Rectangle 28"/>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3" name="Group 29"/>
            <p:cNvGrpSpPr>
              <a:grpSpLocks/>
            </p:cNvGrpSpPr>
            <p:nvPr userDrawn="1"/>
          </p:nvGrpSpPr>
          <p:grpSpPr bwMode="auto">
            <a:xfrm>
              <a:off x="5893" y="2523"/>
              <a:ext cx="466" cy="115"/>
              <a:chOff x="5893" y="2523"/>
              <a:chExt cx="466" cy="115"/>
            </a:xfrm>
          </p:grpSpPr>
          <p:sp>
            <p:nvSpPr>
              <p:cNvPr id="2119" name="Rectangle 30"/>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20" name="Rectangle 31"/>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21" name="Rectangle 32"/>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22" name="Rectangle 33"/>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4" name="Group 34"/>
            <p:cNvGrpSpPr>
              <a:grpSpLocks/>
            </p:cNvGrpSpPr>
            <p:nvPr userDrawn="1"/>
          </p:nvGrpSpPr>
          <p:grpSpPr bwMode="auto">
            <a:xfrm>
              <a:off x="5893" y="2659"/>
              <a:ext cx="466" cy="115"/>
              <a:chOff x="5893" y="2659"/>
              <a:chExt cx="466" cy="115"/>
            </a:xfrm>
          </p:grpSpPr>
          <p:sp>
            <p:nvSpPr>
              <p:cNvPr id="2115" name="Rectangle 35"/>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6" name="Rectangle 36"/>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7" name="Rectangle 37"/>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8" name="Rectangle 38"/>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5" name="Group 39"/>
            <p:cNvGrpSpPr>
              <a:grpSpLocks/>
            </p:cNvGrpSpPr>
            <p:nvPr userDrawn="1"/>
          </p:nvGrpSpPr>
          <p:grpSpPr bwMode="auto">
            <a:xfrm>
              <a:off x="5893" y="2251"/>
              <a:ext cx="466" cy="119"/>
              <a:chOff x="5893" y="2251"/>
              <a:chExt cx="466" cy="119"/>
            </a:xfrm>
          </p:grpSpPr>
          <p:sp>
            <p:nvSpPr>
              <p:cNvPr id="2111" name="Rectangle 40"/>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2" name="Rectangle 41"/>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3" name="Rectangle 42"/>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4" name="Rectangle 43"/>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6" name="Group 44"/>
            <p:cNvGrpSpPr>
              <a:grpSpLocks/>
            </p:cNvGrpSpPr>
            <p:nvPr userDrawn="1"/>
          </p:nvGrpSpPr>
          <p:grpSpPr bwMode="auto">
            <a:xfrm>
              <a:off x="5893" y="2886"/>
              <a:ext cx="466" cy="115"/>
              <a:chOff x="5893" y="2886"/>
              <a:chExt cx="466" cy="115"/>
            </a:xfrm>
          </p:grpSpPr>
          <p:sp>
            <p:nvSpPr>
              <p:cNvPr id="2107" name="Rectangle 45"/>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8" name="Rectangle 46"/>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9" name="Rectangle 47"/>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10" name="Rectangle 48"/>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7" name="Group 49"/>
            <p:cNvGrpSpPr>
              <a:grpSpLocks/>
            </p:cNvGrpSpPr>
            <p:nvPr userDrawn="1"/>
          </p:nvGrpSpPr>
          <p:grpSpPr bwMode="auto">
            <a:xfrm>
              <a:off x="5893" y="3022"/>
              <a:ext cx="466" cy="115"/>
              <a:chOff x="5893" y="3022"/>
              <a:chExt cx="466" cy="115"/>
            </a:xfrm>
          </p:grpSpPr>
          <p:sp>
            <p:nvSpPr>
              <p:cNvPr id="2103" name="Rectangle 50"/>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4" name="Rectangle 51"/>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5" name="Rectangle 52"/>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6" name="Rectangle 53"/>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8" name="Group 54"/>
            <p:cNvGrpSpPr>
              <a:grpSpLocks/>
            </p:cNvGrpSpPr>
            <p:nvPr userDrawn="1"/>
          </p:nvGrpSpPr>
          <p:grpSpPr bwMode="auto">
            <a:xfrm>
              <a:off x="5893" y="3158"/>
              <a:ext cx="466" cy="115"/>
              <a:chOff x="5893" y="3158"/>
              <a:chExt cx="466" cy="115"/>
            </a:xfrm>
          </p:grpSpPr>
          <p:sp>
            <p:nvSpPr>
              <p:cNvPr id="2099" name="Rectangle 55"/>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0" name="Rectangle 56"/>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1" name="Rectangle 57"/>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02" name="Rectangle 58"/>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69" name="Group 59"/>
            <p:cNvGrpSpPr>
              <a:grpSpLocks/>
            </p:cNvGrpSpPr>
            <p:nvPr userDrawn="1"/>
          </p:nvGrpSpPr>
          <p:grpSpPr bwMode="auto">
            <a:xfrm>
              <a:off x="5893" y="3385"/>
              <a:ext cx="466" cy="115"/>
              <a:chOff x="5893" y="3385"/>
              <a:chExt cx="466" cy="115"/>
            </a:xfrm>
          </p:grpSpPr>
          <p:sp>
            <p:nvSpPr>
              <p:cNvPr id="2095" name="Rectangle 60"/>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6" name="Rectangle 61"/>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7" name="Rectangle 62"/>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8" name="Rectangle 63"/>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70" name="Group 64"/>
            <p:cNvGrpSpPr>
              <a:grpSpLocks/>
            </p:cNvGrpSpPr>
            <p:nvPr userDrawn="1"/>
          </p:nvGrpSpPr>
          <p:grpSpPr bwMode="auto">
            <a:xfrm>
              <a:off x="5893" y="3521"/>
              <a:ext cx="466" cy="115"/>
              <a:chOff x="5893" y="3521"/>
              <a:chExt cx="466" cy="115"/>
            </a:xfrm>
          </p:grpSpPr>
          <p:sp>
            <p:nvSpPr>
              <p:cNvPr id="2091" name="Rectangle 65"/>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2" name="Rectangle 66"/>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3" name="Rectangle 67"/>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4" name="Rectangle 68"/>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71" name="Group 69"/>
            <p:cNvGrpSpPr>
              <a:grpSpLocks/>
            </p:cNvGrpSpPr>
            <p:nvPr userDrawn="1"/>
          </p:nvGrpSpPr>
          <p:grpSpPr bwMode="auto">
            <a:xfrm>
              <a:off x="5893" y="3657"/>
              <a:ext cx="466" cy="115"/>
              <a:chOff x="5893" y="3657"/>
              <a:chExt cx="466" cy="115"/>
            </a:xfrm>
          </p:grpSpPr>
          <p:sp>
            <p:nvSpPr>
              <p:cNvPr id="2087" name="Rectangle 70"/>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8" name="Rectangle 71"/>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9" name="Rectangle 72"/>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90" name="Rectangle 73"/>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72" name="Group 74"/>
            <p:cNvGrpSpPr>
              <a:grpSpLocks/>
            </p:cNvGrpSpPr>
            <p:nvPr userDrawn="1"/>
          </p:nvGrpSpPr>
          <p:grpSpPr bwMode="auto">
            <a:xfrm>
              <a:off x="5893" y="3884"/>
              <a:ext cx="466" cy="115"/>
              <a:chOff x="5893" y="3884"/>
              <a:chExt cx="466" cy="115"/>
            </a:xfrm>
          </p:grpSpPr>
          <p:sp>
            <p:nvSpPr>
              <p:cNvPr id="2083" name="Rectangle 75"/>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4" name="Rectangle 76"/>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5" name="Rectangle 77"/>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6" name="Rectangle 78"/>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73" name="Group 79"/>
            <p:cNvGrpSpPr>
              <a:grpSpLocks/>
            </p:cNvGrpSpPr>
            <p:nvPr userDrawn="1"/>
          </p:nvGrpSpPr>
          <p:grpSpPr bwMode="auto">
            <a:xfrm>
              <a:off x="5893" y="4026"/>
              <a:ext cx="466" cy="115"/>
              <a:chOff x="5893" y="4026"/>
              <a:chExt cx="466" cy="115"/>
            </a:xfrm>
          </p:grpSpPr>
          <p:sp>
            <p:nvSpPr>
              <p:cNvPr id="2079" name="Rectangle 80"/>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0" name="Rectangle 81"/>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1" name="Rectangle 82"/>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82" name="Rectangle 83"/>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74" name="Group 84"/>
            <p:cNvGrpSpPr>
              <a:grpSpLocks/>
            </p:cNvGrpSpPr>
            <p:nvPr userDrawn="1"/>
          </p:nvGrpSpPr>
          <p:grpSpPr bwMode="auto">
            <a:xfrm>
              <a:off x="5893" y="4167"/>
              <a:ext cx="466" cy="115"/>
              <a:chOff x="5893" y="4167"/>
              <a:chExt cx="466" cy="115"/>
            </a:xfrm>
          </p:grpSpPr>
          <p:sp>
            <p:nvSpPr>
              <p:cNvPr id="2075" name="Rectangle 85"/>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76" name="Rectangle 86"/>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77" name="Rectangle 87"/>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78" name="Rectangle 88"/>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2057" name="Rectangle 89"/>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latin typeface="Arial" pitchFamily="34" charset="0"/>
              </a:rPr>
              <a:t>配色参考方案：</a:t>
            </a:r>
          </a:p>
          <a:p>
            <a:pPr>
              <a:lnSpc>
                <a:spcPct val="120000"/>
              </a:lnSpc>
              <a:spcBef>
                <a:spcPct val="20000"/>
              </a:spcBef>
            </a:pPr>
            <a:r>
              <a:rPr lang="zh-CN" altLang="en-US" sz="1100">
                <a:solidFill>
                  <a:srgbClr val="FFFFFF"/>
                </a:solidFill>
                <a:latin typeface="Arial" pitchFamily="34" charset="0"/>
              </a:rPr>
              <a:t>建议同一页面内不超过四种颜色，以下是</a:t>
            </a:r>
            <a:r>
              <a:rPr lang="en-US" altLang="zh-CN" sz="1100">
                <a:solidFill>
                  <a:srgbClr val="FFFFFF"/>
                </a:solidFill>
                <a:latin typeface="Arial" pitchFamily="34" charset="0"/>
              </a:rPr>
              <a:t>13</a:t>
            </a:r>
            <a:r>
              <a:rPr lang="zh-CN" altLang="en-US" sz="1100">
                <a:solidFill>
                  <a:srgbClr val="FFFFFF"/>
                </a:solidFill>
                <a:latin typeface="Arial" pitchFamily="34" charset="0"/>
              </a:rPr>
              <a:t>组配色方案，同一页面内只选择一组使用。（仅供参考）</a:t>
            </a:r>
          </a:p>
        </p:txBody>
      </p:sp>
      <p:sp>
        <p:nvSpPr>
          <p:cNvPr id="2058" name="Rectangle 90"/>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latin typeface="Arial" pitchFamily="34" charset="0"/>
              </a:rPr>
              <a:t>客户或者合作伙伴的标志放在右上角</a:t>
            </a:r>
            <a:r>
              <a:rPr lang="en-US" altLang="zh-CN" sz="1100">
                <a:solidFill>
                  <a:srgbClr val="FFFFFF"/>
                </a:solidFill>
                <a:latin typeface="Arial" pitchFamily="34" charset="0"/>
              </a:rPr>
              <a:t>.</a:t>
            </a:r>
            <a:endParaRPr lang="zh-CN" altLang="en-US" sz="1100">
              <a:solidFill>
                <a:srgbClr val="FFFFFF"/>
              </a:solidFill>
              <a:latin typeface="Arial" pitchFamily="34" charset="0"/>
            </a:endParaRPr>
          </a:p>
        </p:txBody>
      </p:sp>
      <p:sp>
        <p:nvSpPr>
          <p:cNvPr id="152" name="Text Box 5"/>
          <p:cNvSpPr txBox="1">
            <a:spLocks noChangeArrowheads="1"/>
          </p:cNvSpPr>
          <p:nvPr/>
        </p:nvSpPr>
        <p:spPr bwMode="auto">
          <a:xfrm>
            <a:off x="755650" y="6230938"/>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sp>
        <p:nvSpPr>
          <p:cNvPr id="153" name="Text Box 7"/>
          <p:cNvSpPr txBox="1">
            <a:spLocks noChangeArrowheads="1"/>
          </p:cNvSpPr>
          <p:nvPr/>
        </p:nvSpPr>
        <p:spPr bwMode="auto">
          <a:xfrm>
            <a:off x="7229475" y="4019550"/>
            <a:ext cx="1258888" cy="2444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smtClean="0">
                <a:solidFill>
                  <a:srgbClr val="FFFFFF"/>
                </a:solidFill>
                <a:latin typeface="FrutigerNext LT Bold" pitchFamily="34" charset="0"/>
                <a:ea typeface="MS PGothic" pitchFamily="34" charset="-128"/>
              </a:rPr>
              <a:t>www.huawei.com</a:t>
            </a:r>
          </a:p>
        </p:txBody>
      </p:sp>
      <p:pic>
        <p:nvPicPr>
          <p:cNvPr id="79" name="Picture 6" descr="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684838"/>
            <a:ext cx="706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6"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n-lt"/>
          <a:ea typeface="黑体" pitchFamily="49" charset="-122"/>
          <a:cs typeface="+mj-cs"/>
        </a:defRPr>
      </a:lvl1pPr>
      <a:lvl2pPr algn="l" rtl="0" eaLnBrk="0" fontAlgn="base" hangingPunct="0">
        <a:spcBef>
          <a:spcPct val="0"/>
        </a:spcBef>
        <a:spcAft>
          <a:spcPct val="0"/>
        </a:spcAft>
        <a:defRPr sz="3200" b="1">
          <a:solidFill>
            <a:schemeClr val="bg1"/>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chemeClr val="bg1"/>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chemeClr val="bg1"/>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chemeClr val="bg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 name="Text Box 5"/>
          <p:cNvSpPr txBox="1">
            <a:spLocks noChangeArrowheads="1"/>
          </p:cNvSpPr>
          <p:nvPr/>
        </p:nvSpPr>
        <p:spPr bwMode="auto">
          <a:xfrm>
            <a:off x="755650" y="6219825"/>
            <a:ext cx="2967038" cy="21272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5125" name="Picture 6" descr="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9213" y="5684838"/>
            <a:ext cx="706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8"/>
          <p:cNvSpPr>
            <a:spLocks noGrp="1" noChangeArrowheads="1"/>
          </p:cNvSpPr>
          <p:nvPr>
            <p:ph type="title"/>
          </p:nvPr>
        </p:nvSpPr>
        <p:spPr bwMode="auto">
          <a:xfrm>
            <a:off x="755650" y="4508500"/>
            <a:ext cx="5548313" cy="58477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zh-CN" altLang="en-US" dirty="0" smtClean="0"/>
              <a:t>单击此处编辑母版标题样式</a:t>
            </a:r>
          </a:p>
        </p:txBody>
      </p:sp>
      <p:sp>
        <p:nvSpPr>
          <p:cNvPr id="5128" name="Rectangle 13"/>
          <p:cNvSpPr>
            <a:spLocks noChangeArrowheads="1"/>
          </p:cNvSpPr>
          <p:nvPr/>
        </p:nvSpPr>
        <p:spPr bwMode="auto">
          <a:xfrm>
            <a:off x="7235825" y="476250"/>
            <a:ext cx="1465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defTabSz="784225" eaLnBrk="0" hangingPunct="0"/>
            <a:r>
              <a:rPr lang="en-US" altLang="zh-CN" sz="1400" b="1">
                <a:solidFill>
                  <a:srgbClr val="666666"/>
                </a:solidFill>
                <a:latin typeface="FrutigerNext LT Bold" pitchFamily="34" charset="0"/>
                <a:ea typeface="MS PGothic" pitchFamily="34" charset="-128"/>
              </a:rPr>
              <a:t>Security Level: </a:t>
            </a:r>
          </a:p>
        </p:txBody>
      </p:sp>
      <p:sp>
        <p:nvSpPr>
          <p:cNvPr id="85" name="Rectangle 19"/>
          <p:cNvSpPr>
            <a:spLocks noGrp="1" noChangeArrowheads="1"/>
          </p:cNvSpPr>
          <p:nvPr>
            <p:ph type="dt" sz="quarter" idx="2"/>
          </p:nvPr>
        </p:nvSpPr>
        <p:spPr bwMode="auto">
          <a:xfrm>
            <a:off x="755650" y="479425"/>
            <a:ext cx="2133600" cy="2127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j-ea"/>
              </a:defRPr>
            </a:lvl1pPr>
          </a:lstStyle>
          <a:p>
            <a:pPr>
              <a:defRPr/>
            </a:pPr>
            <a:endParaRPr lang="en-US" altLang="zh-CN"/>
          </a:p>
        </p:txBody>
      </p:sp>
      <p:sp>
        <p:nvSpPr>
          <p:cNvPr id="5130" name="Rectangle 17"/>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a:lnSpc>
                <a:spcPct val="125000"/>
              </a:lnSpc>
              <a:spcBef>
                <a:spcPct val="20000"/>
              </a:spcBef>
            </a:pPr>
            <a:r>
              <a:rPr lang="zh-CN" altLang="en-US" sz="1100">
                <a:solidFill>
                  <a:srgbClr val="FFFFFF"/>
                </a:solidFill>
                <a:latin typeface="Arial" pitchFamily="34" charset="0"/>
              </a:rPr>
              <a:t>英文标题</a:t>
            </a:r>
            <a:r>
              <a:rPr lang="en-US" altLang="zh-CN" sz="1100">
                <a:solidFill>
                  <a:srgbClr val="FFFFFF"/>
                </a:solidFill>
                <a:latin typeface="Arial" pitchFamily="34" charset="0"/>
              </a:rPr>
              <a:t>:32-35pt  </a:t>
            </a:r>
            <a:endParaRPr lang="zh-CN" altLang="en-US" sz="1100">
              <a:solidFill>
                <a:srgbClr val="FFFFFF"/>
              </a:solidFill>
              <a:latin typeface="Arial" pitchFamily="34" charset="0"/>
            </a:endParaRPr>
          </a:p>
          <a:p>
            <a:pPr marL="342900" indent="-342900" algn="r">
              <a:lnSpc>
                <a:spcPct val="125000"/>
              </a:lnSpc>
              <a:spcBef>
                <a:spcPct val="20000"/>
              </a:spcBef>
            </a:pPr>
            <a:r>
              <a:rPr lang="zh-CN" altLang="en-US" sz="1100">
                <a:solidFill>
                  <a:srgbClr val="FFFFFF"/>
                </a:solidFill>
                <a:latin typeface="Arial" pitchFamily="34" charset="0"/>
              </a:rPr>
              <a:t>颜色</a:t>
            </a:r>
            <a:r>
              <a:rPr lang="en-US" altLang="zh-CN" sz="1100">
                <a:solidFill>
                  <a:srgbClr val="FFFFFF"/>
                </a:solidFill>
                <a:latin typeface="Arial" pitchFamily="34" charset="0"/>
              </a:rPr>
              <a:t>: R153 G0 B0</a:t>
            </a:r>
          </a:p>
          <a:p>
            <a:pPr marL="342900" indent="-342900" algn="r">
              <a:lnSpc>
                <a:spcPct val="125000"/>
              </a:lnSpc>
              <a:spcBef>
                <a:spcPct val="20000"/>
              </a:spcBef>
            </a:pPr>
            <a:r>
              <a:rPr lang="zh-CN" altLang="en-US" sz="1100">
                <a:solidFill>
                  <a:srgbClr val="FFFFFF"/>
                </a:solidFill>
                <a:latin typeface="Arial" pitchFamily="34" charset="0"/>
              </a:rPr>
              <a:t>内部使用字体 </a:t>
            </a:r>
            <a:r>
              <a:rPr lang="en-US" altLang="zh-CN" sz="1100">
                <a:solidFill>
                  <a:srgbClr val="FFFFFF"/>
                </a:solidFill>
                <a:latin typeface="Arial" pitchFamily="34" charset="0"/>
              </a:rPr>
              <a:t>:</a:t>
            </a:r>
          </a:p>
          <a:p>
            <a:pPr marL="342900" indent="-342900" algn="r">
              <a:lnSpc>
                <a:spcPct val="125000"/>
              </a:lnSpc>
              <a:spcBef>
                <a:spcPct val="20000"/>
              </a:spcBef>
            </a:pPr>
            <a:r>
              <a:rPr lang="en-US" altLang="zh-CN" sz="1100">
                <a:solidFill>
                  <a:srgbClr val="FFFFFF"/>
                </a:solidFill>
                <a:latin typeface="Arial" pitchFamily="34" charset="0"/>
              </a:rPr>
              <a:t>FrutigerNext LT Medium</a:t>
            </a:r>
          </a:p>
          <a:p>
            <a:pPr marL="342900" indent="-342900" algn="r">
              <a:lnSpc>
                <a:spcPct val="125000"/>
              </a:lnSpc>
              <a:spcBef>
                <a:spcPct val="20000"/>
              </a:spcBef>
            </a:pPr>
            <a:r>
              <a:rPr lang="zh-CN" altLang="en-US" sz="1100">
                <a:solidFill>
                  <a:srgbClr val="FFFFFF"/>
                </a:solidFill>
                <a:latin typeface="Arial" pitchFamily="34" charset="0"/>
              </a:rPr>
              <a:t>外部使用字体 </a:t>
            </a:r>
            <a:r>
              <a:rPr lang="en-US" altLang="zh-CN" sz="1100">
                <a:solidFill>
                  <a:srgbClr val="FFFFFF"/>
                </a:solidFill>
                <a:latin typeface="Arial" pitchFamily="34" charset="0"/>
              </a:rPr>
              <a:t>: Arial</a:t>
            </a:r>
          </a:p>
          <a:p>
            <a:pPr marL="342900" indent="-342900" algn="r">
              <a:lnSpc>
                <a:spcPct val="75000"/>
              </a:lnSpc>
              <a:spcBef>
                <a:spcPct val="20000"/>
              </a:spcBef>
            </a:pPr>
            <a:endParaRPr lang="en-US" altLang="zh-CN" sz="1100">
              <a:solidFill>
                <a:srgbClr val="FFFFFF"/>
              </a:solidFill>
              <a:latin typeface="Arial" pitchFamily="34" charset="0"/>
            </a:endParaRPr>
          </a:p>
          <a:p>
            <a:pPr marL="342900" indent="-342900" algn="r">
              <a:lnSpc>
                <a:spcPct val="125000"/>
              </a:lnSpc>
              <a:spcBef>
                <a:spcPct val="20000"/>
              </a:spcBef>
            </a:pPr>
            <a:r>
              <a:rPr lang="zh-CN" altLang="en-US" sz="1100">
                <a:solidFill>
                  <a:srgbClr val="FFFFFF"/>
                </a:solidFill>
                <a:latin typeface="Arial" pitchFamily="34" charset="0"/>
              </a:rPr>
              <a:t>中文标题</a:t>
            </a:r>
            <a:r>
              <a:rPr lang="en-US" altLang="zh-CN" sz="1100">
                <a:solidFill>
                  <a:srgbClr val="FFFFFF"/>
                </a:solidFill>
                <a:latin typeface="Arial" pitchFamily="34" charset="0"/>
              </a:rPr>
              <a:t>:30-32pt  </a:t>
            </a:r>
            <a:endParaRPr lang="zh-CN" altLang="en-US" sz="1100">
              <a:solidFill>
                <a:srgbClr val="FFFFFF"/>
              </a:solidFill>
              <a:latin typeface="Arial" pitchFamily="34" charset="0"/>
            </a:endParaRPr>
          </a:p>
          <a:p>
            <a:pPr marL="342900" indent="-342900" algn="r">
              <a:lnSpc>
                <a:spcPct val="125000"/>
              </a:lnSpc>
              <a:spcBef>
                <a:spcPct val="20000"/>
              </a:spcBef>
            </a:pPr>
            <a:r>
              <a:rPr lang="zh-CN" altLang="en-US" sz="1100">
                <a:solidFill>
                  <a:srgbClr val="FFFFFF"/>
                </a:solidFill>
                <a:latin typeface="Arial" pitchFamily="34" charset="0"/>
              </a:rPr>
              <a:t>颜色</a:t>
            </a:r>
            <a:r>
              <a:rPr lang="en-US" altLang="zh-CN" sz="1100">
                <a:solidFill>
                  <a:srgbClr val="FFFFFF"/>
                </a:solidFill>
                <a:latin typeface="Arial" pitchFamily="34" charset="0"/>
              </a:rPr>
              <a:t>: R153 G0 B0</a:t>
            </a:r>
          </a:p>
          <a:p>
            <a:pPr marL="342900" indent="-342900" algn="r">
              <a:lnSpc>
                <a:spcPct val="125000"/>
              </a:lnSpc>
              <a:spcBef>
                <a:spcPct val="20000"/>
              </a:spcBef>
            </a:pPr>
            <a:r>
              <a:rPr lang="zh-CN" altLang="en-US" sz="1100">
                <a:solidFill>
                  <a:srgbClr val="FFFFFF"/>
                </a:solidFill>
                <a:latin typeface="Arial" pitchFamily="34" charset="0"/>
              </a:rPr>
              <a:t>字体</a:t>
            </a:r>
            <a:r>
              <a:rPr lang="en-US" altLang="zh-CN" sz="1100">
                <a:solidFill>
                  <a:srgbClr val="FFFFFF"/>
                </a:solidFill>
                <a:latin typeface="Arial" pitchFamily="34" charset="0"/>
              </a:rPr>
              <a:t>:</a:t>
            </a:r>
            <a:r>
              <a:rPr lang="zh-CN" altLang="en-US" sz="1100">
                <a:solidFill>
                  <a:srgbClr val="FFFFFF"/>
                </a:solidFill>
                <a:latin typeface="Arial" pitchFamily="34" charset="0"/>
              </a:rPr>
              <a:t>黑体</a:t>
            </a:r>
          </a:p>
          <a:p>
            <a:pPr marL="342900" indent="-342900" algn="r">
              <a:lnSpc>
                <a:spcPct val="125000"/>
              </a:lnSpc>
              <a:spcBef>
                <a:spcPct val="20000"/>
              </a:spcBef>
            </a:pPr>
            <a:endParaRPr lang="zh-CN" altLang="en-US" sz="1100">
              <a:solidFill>
                <a:srgbClr val="FFFFFF"/>
              </a:solidFill>
              <a:latin typeface="Arial" pitchFamily="34" charset="0"/>
            </a:endParaRPr>
          </a:p>
          <a:p>
            <a:pPr marL="342900" indent="-342900" algn="r">
              <a:lnSpc>
                <a:spcPct val="125000"/>
              </a:lnSpc>
              <a:spcBef>
                <a:spcPct val="20000"/>
              </a:spcBef>
            </a:pPr>
            <a:endParaRPr lang="zh-CN" altLang="en-US" sz="1100">
              <a:solidFill>
                <a:srgbClr val="FFFFFF"/>
              </a:solidFill>
              <a:latin typeface="Arial" pitchFamily="34" charset="0"/>
            </a:endParaRPr>
          </a:p>
          <a:p>
            <a:pPr marL="342900" indent="-342900" algn="r">
              <a:lnSpc>
                <a:spcPct val="125000"/>
              </a:lnSpc>
              <a:spcBef>
                <a:spcPct val="20000"/>
              </a:spcBef>
            </a:pPr>
            <a:endParaRPr lang="zh-CN" altLang="en-US" sz="1100">
              <a:solidFill>
                <a:srgbClr val="FFFFFF"/>
              </a:solidFill>
              <a:latin typeface="Arial" pitchFamily="34" charset="0"/>
            </a:endParaRPr>
          </a:p>
          <a:p>
            <a:pPr marL="342900" indent="-342900" algn="r">
              <a:lnSpc>
                <a:spcPct val="125000"/>
              </a:lnSpc>
              <a:spcBef>
                <a:spcPct val="20000"/>
              </a:spcBef>
            </a:pPr>
            <a:r>
              <a:rPr lang="zh-CN" altLang="en-US" sz="1100">
                <a:solidFill>
                  <a:srgbClr val="FFFFFF"/>
                </a:solidFill>
                <a:latin typeface="Arial" pitchFamily="34" charset="0"/>
              </a:rPr>
              <a:t>英文正文</a:t>
            </a:r>
            <a:r>
              <a:rPr lang="en-US" altLang="zh-CN" sz="1100">
                <a:solidFill>
                  <a:srgbClr val="FFFFFF"/>
                </a:solidFill>
                <a:latin typeface="Arial" pitchFamily="34" charset="0"/>
              </a:rPr>
              <a:t>:20-22pt</a:t>
            </a:r>
          </a:p>
          <a:p>
            <a:pPr marL="342900" indent="-342900" algn="r">
              <a:lnSpc>
                <a:spcPct val="125000"/>
              </a:lnSpc>
              <a:spcBef>
                <a:spcPct val="20000"/>
              </a:spcBef>
            </a:pPr>
            <a:r>
              <a:rPr lang="zh-CN" altLang="en-US" sz="1100">
                <a:solidFill>
                  <a:srgbClr val="FFFFFF"/>
                </a:solidFill>
                <a:latin typeface="Arial" pitchFamily="34" charset="0"/>
              </a:rPr>
              <a:t>子目录 </a:t>
            </a:r>
            <a:r>
              <a:rPr lang="en-US" altLang="zh-CN" sz="1100">
                <a:solidFill>
                  <a:srgbClr val="FFFFFF"/>
                </a:solidFill>
                <a:latin typeface="Arial" pitchFamily="34" charset="0"/>
              </a:rPr>
              <a:t>(2-5</a:t>
            </a:r>
            <a:r>
              <a:rPr lang="zh-CN" altLang="en-US" sz="1100">
                <a:solidFill>
                  <a:srgbClr val="FFFFFF"/>
                </a:solidFill>
                <a:latin typeface="Arial" pitchFamily="34" charset="0"/>
              </a:rPr>
              <a:t>级</a:t>
            </a:r>
            <a:r>
              <a:rPr lang="en-US" altLang="zh-CN" sz="1100">
                <a:solidFill>
                  <a:srgbClr val="FFFFFF"/>
                </a:solidFill>
                <a:latin typeface="Arial" pitchFamily="34" charset="0"/>
              </a:rPr>
              <a:t>) :18pt  </a:t>
            </a:r>
          </a:p>
          <a:p>
            <a:pPr marL="342900" indent="-342900" algn="r">
              <a:lnSpc>
                <a:spcPct val="125000"/>
              </a:lnSpc>
              <a:spcBef>
                <a:spcPct val="20000"/>
              </a:spcBef>
            </a:pPr>
            <a:r>
              <a:rPr lang="zh-CN" altLang="en-US" sz="1100">
                <a:solidFill>
                  <a:srgbClr val="FFFFFF"/>
                </a:solidFill>
                <a:latin typeface="Arial" pitchFamily="34" charset="0"/>
              </a:rPr>
              <a:t>颜色</a:t>
            </a:r>
            <a:r>
              <a:rPr lang="en-US" altLang="zh-CN" sz="1100">
                <a:solidFill>
                  <a:srgbClr val="FFFFFF"/>
                </a:solidFill>
                <a:latin typeface="Arial" pitchFamily="34" charset="0"/>
              </a:rPr>
              <a:t>:</a:t>
            </a:r>
            <a:r>
              <a:rPr lang="zh-CN" altLang="en-US" sz="1100">
                <a:solidFill>
                  <a:srgbClr val="FFFFFF"/>
                </a:solidFill>
                <a:latin typeface="Arial" pitchFamily="34" charset="0"/>
              </a:rPr>
              <a:t>黑色</a:t>
            </a:r>
          </a:p>
          <a:p>
            <a:pPr marL="342900" indent="-342900" algn="r">
              <a:lnSpc>
                <a:spcPct val="125000"/>
              </a:lnSpc>
              <a:spcBef>
                <a:spcPct val="20000"/>
              </a:spcBef>
            </a:pPr>
            <a:r>
              <a:rPr lang="zh-CN" altLang="en-US" sz="1100">
                <a:solidFill>
                  <a:srgbClr val="FFFFFF"/>
                </a:solidFill>
                <a:latin typeface="Arial" pitchFamily="34" charset="0"/>
              </a:rPr>
              <a:t>内部使用字体 </a:t>
            </a:r>
            <a:r>
              <a:rPr lang="en-US" altLang="zh-CN" sz="1100">
                <a:solidFill>
                  <a:srgbClr val="FFFFFF"/>
                </a:solidFill>
                <a:latin typeface="Arial" pitchFamily="34" charset="0"/>
              </a:rPr>
              <a:t>:</a:t>
            </a:r>
          </a:p>
          <a:p>
            <a:pPr marL="342900" indent="-342900" algn="r">
              <a:lnSpc>
                <a:spcPct val="125000"/>
              </a:lnSpc>
              <a:spcBef>
                <a:spcPct val="20000"/>
              </a:spcBef>
            </a:pPr>
            <a:r>
              <a:rPr lang="en-US" altLang="zh-CN" sz="1100">
                <a:solidFill>
                  <a:srgbClr val="FFFFFF"/>
                </a:solidFill>
                <a:latin typeface="Arial" pitchFamily="34" charset="0"/>
              </a:rPr>
              <a:t>FrutigerNext LT Regular</a:t>
            </a:r>
          </a:p>
          <a:p>
            <a:pPr marL="342900" indent="-342900" algn="r">
              <a:lnSpc>
                <a:spcPct val="125000"/>
              </a:lnSpc>
              <a:spcBef>
                <a:spcPct val="20000"/>
              </a:spcBef>
            </a:pPr>
            <a:r>
              <a:rPr lang="zh-CN" altLang="en-US" sz="1100">
                <a:solidFill>
                  <a:srgbClr val="FFFFFF"/>
                </a:solidFill>
                <a:latin typeface="Arial" pitchFamily="34" charset="0"/>
              </a:rPr>
              <a:t>外部使用字体 </a:t>
            </a:r>
            <a:r>
              <a:rPr lang="en-US" altLang="zh-CN" sz="1100">
                <a:solidFill>
                  <a:srgbClr val="FFFFFF"/>
                </a:solidFill>
                <a:latin typeface="Arial" pitchFamily="34" charset="0"/>
              </a:rPr>
              <a:t>: Arial</a:t>
            </a:r>
          </a:p>
          <a:p>
            <a:pPr marL="342900" indent="-342900" algn="r">
              <a:lnSpc>
                <a:spcPct val="75000"/>
              </a:lnSpc>
              <a:spcBef>
                <a:spcPct val="20000"/>
              </a:spcBef>
            </a:pPr>
            <a:endParaRPr lang="en-US" altLang="zh-CN" sz="1100">
              <a:solidFill>
                <a:srgbClr val="FFFFFF"/>
              </a:solidFill>
              <a:latin typeface="Arial" pitchFamily="34" charset="0"/>
            </a:endParaRPr>
          </a:p>
          <a:p>
            <a:pPr marL="342900" indent="-342900" algn="r">
              <a:lnSpc>
                <a:spcPct val="125000"/>
              </a:lnSpc>
              <a:spcBef>
                <a:spcPct val="20000"/>
              </a:spcBef>
            </a:pPr>
            <a:r>
              <a:rPr lang="zh-CN" altLang="en-US" sz="1100">
                <a:solidFill>
                  <a:srgbClr val="FFFFFF"/>
                </a:solidFill>
                <a:latin typeface="Arial" pitchFamily="34" charset="0"/>
              </a:rPr>
              <a:t>中文正文</a:t>
            </a:r>
            <a:r>
              <a:rPr lang="en-US" altLang="zh-CN" sz="1100">
                <a:solidFill>
                  <a:srgbClr val="FFFFFF"/>
                </a:solidFill>
                <a:latin typeface="Arial" pitchFamily="34" charset="0"/>
              </a:rPr>
              <a:t>:18-20pt</a:t>
            </a:r>
          </a:p>
          <a:p>
            <a:pPr marL="342900" indent="-342900" algn="r">
              <a:lnSpc>
                <a:spcPct val="125000"/>
              </a:lnSpc>
              <a:spcBef>
                <a:spcPct val="20000"/>
              </a:spcBef>
            </a:pPr>
            <a:r>
              <a:rPr lang="zh-CN" altLang="en-US" sz="1100">
                <a:solidFill>
                  <a:srgbClr val="FFFFFF"/>
                </a:solidFill>
                <a:latin typeface="Arial" pitchFamily="34" charset="0"/>
              </a:rPr>
              <a:t>子目录</a:t>
            </a:r>
            <a:r>
              <a:rPr lang="en-US" altLang="zh-CN" sz="1100">
                <a:solidFill>
                  <a:srgbClr val="FFFFFF"/>
                </a:solidFill>
                <a:latin typeface="Arial" pitchFamily="34" charset="0"/>
              </a:rPr>
              <a:t>(2-5</a:t>
            </a:r>
            <a:r>
              <a:rPr lang="zh-CN" altLang="en-US" sz="1100">
                <a:solidFill>
                  <a:srgbClr val="FFFFFF"/>
                </a:solidFill>
                <a:latin typeface="Arial" pitchFamily="34" charset="0"/>
              </a:rPr>
              <a:t>级</a:t>
            </a:r>
            <a:r>
              <a:rPr lang="en-US" altLang="zh-CN" sz="1100">
                <a:solidFill>
                  <a:srgbClr val="FFFFFF"/>
                </a:solidFill>
                <a:latin typeface="Arial" pitchFamily="34" charset="0"/>
              </a:rPr>
              <a:t>):18pt </a:t>
            </a:r>
            <a:endParaRPr lang="zh-CN" altLang="en-US" sz="1100">
              <a:solidFill>
                <a:srgbClr val="FFFFFF"/>
              </a:solidFill>
              <a:latin typeface="Arial" pitchFamily="34" charset="0"/>
            </a:endParaRPr>
          </a:p>
          <a:p>
            <a:pPr marL="342900" indent="-342900" algn="r">
              <a:lnSpc>
                <a:spcPct val="125000"/>
              </a:lnSpc>
              <a:spcBef>
                <a:spcPct val="20000"/>
              </a:spcBef>
            </a:pPr>
            <a:r>
              <a:rPr lang="zh-CN" altLang="en-US" sz="1100">
                <a:solidFill>
                  <a:srgbClr val="FFFFFF"/>
                </a:solidFill>
                <a:latin typeface="Arial" pitchFamily="34" charset="0"/>
              </a:rPr>
              <a:t>颜色</a:t>
            </a:r>
            <a:r>
              <a:rPr lang="en-US" altLang="zh-CN" sz="1100">
                <a:solidFill>
                  <a:srgbClr val="FFFFFF"/>
                </a:solidFill>
                <a:latin typeface="Arial" pitchFamily="34" charset="0"/>
              </a:rPr>
              <a:t>:</a:t>
            </a:r>
            <a:r>
              <a:rPr lang="zh-CN" altLang="en-US" sz="1100">
                <a:solidFill>
                  <a:srgbClr val="FFFFFF"/>
                </a:solidFill>
                <a:latin typeface="Arial" pitchFamily="34" charset="0"/>
              </a:rPr>
              <a:t>黑色</a:t>
            </a:r>
          </a:p>
          <a:p>
            <a:pPr marL="342900" indent="-342900" algn="r">
              <a:lnSpc>
                <a:spcPct val="125000"/>
              </a:lnSpc>
              <a:spcBef>
                <a:spcPct val="20000"/>
              </a:spcBef>
            </a:pPr>
            <a:r>
              <a:rPr lang="zh-CN" altLang="en-US" sz="1100">
                <a:solidFill>
                  <a:srgbClr val="FFFFFF"/>
                </a:solidFill>
                <a:latin typeface="Arial" pitchFamily="34" charset="0"/>
              </a:rPr>
              <a:t>字体</a:t>
            </a:r>
            <a:r>
              <a:rPr lang="en-US" altLang="zh-CN" sz="1100">
                <a:solidFill>
                  <a:srgbClr val="FFFFFF"/>
                </a:solidFill>
                <a:latin typeface="Arial" pitchFamily="34" charset="0"/>
              </a:rPr>
              <a:t>:</a:t>
            </a:r>
            <a:r>
              <a:rPr lang="zh-CN" altLang="en-US" sz="1100">
                <a:solidFill>
                  <a:srgbClr val="FFFFFF"/>
                </a:solidFill>
                <a:latin typeface="Arial" pitchFamily="34" charset="0"/>
              </a:rPr>
              <a:t>细黑体 </a:t>
            </a:r>
            <a:endParaRPr lang="zh-CN" altLang="en-US" sz="1100">
              <a:solidFill>
                <a:srgbClr val="000000"/>
              </a:solidFill>
              <a:latin typeface="Arial" pitchFamily="34" charset="0"/>
            </a:endParaRPr>
          </a:p>
        </p:txBody>
      </p:sp>
      <p:grpSp>
        <p:nvGrpSpPr>
          <p:cNvPr id="5131" name="Group 85"/>
          <p:cNvGrpSpPr>
            <a:grpSpLocks/>
          </p:cNvGrpSpPr>
          <p:nvPr/>
        </p:nvGrpSpPr>
        <p:grpSpPr bwMode="auto">
          <a:xfrm>
            <a:off x="9324975" y="3367088"/>
            <a:ext cx="919163" cy="3490912"/>
            <a:chOff x="5839" y="2160"/>
            <a:chExt cx="579" cy="2199"/>
          </a:xfrm>
        </p:grpSpPr>
        <p:sp>
          <p:nvSpPr>
            <p:cNvPr id="5134" name="Rectangle 86"/>
            <p:cNvSpPr>
              <a:spLocks noChangeArrowheads="1"/>
            </p:cNvSpPr>
            <p:nvPr userDrawn="1"/>
          </p:nvSpPr>
          <p:spPr bwMode="auto">
            <a:xfrm>
              <a:off x="5839" y="2160"/>
              <a:ext cx="579" cy="21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5135" name="Group 87"/>
            <p:cNvGrpSpPr>
              <a:grpSpLocks/>
            </p:cNvGrpSpPr>
            <p:nvPr userDrawn="1"/>
          </p:nvGrpSpPr>
          <p:grpSpPr bwMode="auto">
            <a:xfrm>
              <a:off x="5893" y="2387"/>
              <a:ext cx="466" cy="115"/>
              <a:chOff x="5893" y="2387"/>
              <a:chExt cx="466" cy="115"/>
            </a:xfrm>
          </p:grpSpPr>
          <p:sp>
            <p:nvSpPr>
              <p:cNvPr id="5196" name="Rectangle 88"/>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7" name="Rectangle 89"/>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8" name="Rectangle 90"/>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9" name="Rectangle 91"/>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36" name="Group 92"/>
            <p:cNvGrpSpPr>
              <a:grpSpLocks/>
            </p:cNvGrpSpPr>
            <p:nvPr userDrawn="1"/>
          </p:nvGrpSpPr>
          <p:grpSpPr bwMode="auto">
            <a:xfrm>
              <a:off x="5893" y="2523"/>
              <a:ext cx="466" cy="115"/>
              <a:chOff x="5893" y="2523"/>
              <a:chExt cx="466" cy="115"/>
            </a:xfrm>
          </p:grpSpPr>
          <p:sp>
            <p:nvSpPr>
              <p:cNvPr id="5192" name="Rectangle 93"/>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3" name="Rectangle 94"/>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4" name="Rectangle 95"/>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5" name="Rectangle 96"/>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37" name="Group 97"/>
            <p:cNvGrpSpPr>
              <a:grpSpLocks/>
            </p:cNvGrpSpPr>
            <p:nvPr userDrawn="1"/>
          </p:nvGrpSpPr>
          <p:grpSpPr bwMode="auto">
            <a:xfrm>
              <a:off x="5893" y="2659"/>
              <a:ext cx="466" cy="115"/>
              <a:chOff x="5893" y="2659"/>
              <a:chExt cx="466" cy="115"/>
            </a:xfrm>
          </p:grpSpPr>
          <p:sp>
            <p:nvSpPr>
              <p:cNvPr id="5188" name="Rectangle 98"/>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9" name="Rectangle 99"/>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0" name="Rectangle 100"/>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91" name="Rectangle 101"/>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38" name="Group 102"/>
            <p:cNvGrpSpPr>
              <a:grpSpLocks/>
            </p:cNvGrpSpPr>
            <p:nvPr userDrawn="1"/>
          </p:nvGrpSpPr>
          <p:grpSpPr bwMode="auto">
            <a:xfrm>
              <a:off x="5893" y="2251"/>
              <a:ext cx="466" cy="119"/>
              <a:chOff x="5893" y="2251"/>
              <a:chExt cx="466" cy="119"/>
            </a:xfrm>
          </p:grpSpPr>
          <p:sp>
            <p:nvSpPr>
              <p:cNvPr id="5184" name="Rectangle 103"/>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5" name="Rectangle 104"/>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6" name="Rectangle 105"/>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7" name="Rectangle 106"/>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39" name="Group 107"/>
            <p:cNvGrpSpPr>
              <a:grpSpLocks/>
            </p:cNvGrpSpPr>
            <p:nvPr userDrawn="1"/>
          </p:nvGrpSpPr>
          <p:grpSpPr bwMode="auto">
            <a:xfrm>
              <a:off x="5893" y="2886"/>
              <a:ext cx="466" cy="115"/>
              <a:chOff x="5893" y="2886"/>
              <a:chExt cx="466" cy="115"/>
            </a:xfrm>
          </p:grpSpPr>
          <p:sp>
            <p:nvSpPr>
              <p:cNvPr id="5180" name="Rectangle 108"/>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1" name="Rectangle 109"/>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2" name="Rectangle 110"/>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83" name="Rectangle 111"/>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0" name="Group 112"/>
            <p:cNvGrpSpPr>
              <a:grpSpLocks/>
            </p:cNvGrpSpPr>
            <p:nvPr userDrawn="1"/>
          </p:nvGrpSpPr>
          <p:grpSpPr bwMode="auto">
            <a:xfrm>
              <a:off x="5893" y="3022"/>
              <a:ext cx="466" cy="115"/>
              <a:chOff x="5893" y="3022"/>
              <a:chExt cx="466" cy="115"/>
            </a:xfrm>
          </p:grpSpPr>
          <p:sp>
            <p:nvSpPr>
              <p:cNvPr id="5176" name="Rectangle 113"/>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7" name="Rectangle 114"/>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8" name="Rectangle 115"/>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9" name="Rectangle 116"/>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1" name="Group 117"/>
            <p:cNvGrpSpPr>
              <a:grpSpLocks/>
            </p:cNvGrpSpPr>
            <p:nvPr userDrawn="1"/>
          </p:nvGrpSpPr>
          <p:grpSpPr bwMode="auto">
            <a:xfrm>
              <a:off x="5893" y="3158"/>
              <a:ext cx="466" cy="115"/>
              <a:chOff x="5893" y="3158"/>
              <a:chExt cx="466" cy="115"/>
            </a:xfrm>
          </p:grpSpPr>
          <p:sp>
            <p:nvSpPr>
              <p:cNvPr id="5172" name="Rectangle 118"/>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3" name="Rectangle 119"/>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4" name="Rectangle 120"/>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5" name="Rectangle 121"/>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2" name="Group 122"/>
            <p:cNvGrpSpPr>
              <a:grpSpLocks/>
            </p:cNvGrpSpPr>
            <p:nvPr userDrawn="1"/>
          </p:nvGrpSpPr>
          <p:grpSpPr bwMode="auto">
            <a:xfrm>
              <a:off x="5893" y="3385"/>
              <a:ext cx="466" cy="115"/>
              <a:chOff x="5893" y="3385"/>
              <a:chExt cx="466" cy="115"/>
            </a:xfrm>
          </p:grpSpPr>
          <p:sp>
            <p:nvSpPr>
              <p:cNvPr id="5168" name="Rectangle 123"/>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9" name="Rectangle 124"/>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0" name="Rectangle 125"/>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71" name="Rectangle 126"/>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3" name="Group 127"/>
            <p:cNvGrpSpPr>
              <a:grpSpLocks/>
            </p:cNvGrpSpPr>
            <p:nvPr userDrawn="1"/>
          </p:nvGrpSpPr>
          <p:grpSpPr bwMode="auto">
            <a:xfrm>
              <a:off x="5893" y="3521"/>
              <a:ext cx="466" cy="115"/>
              <a:chOff x="5893" y="3521"/>
              <a:chExt cx="466" cy="115"/>
            </a:xfrm>
          </p:grpSpPr>
          <p:sp>
            <p:nvSpPr>
              <p:cNvPr id="5164" name="Rectangle 128"/>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5" name="Rectangle 129"/>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6" name="Rectangle 130"/>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7" name="Rectangle 131"/>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4" name="Group 132"/>
            <p:cNvGrpSpPr>
              <a:grpSpLocks/>
            </p:cNvGrpSpPr>
            <p:nvPr userDrawn="1"/>
          </p:nvGrpSpPr>
          <p:grpSpPr bwMode="auto">
            <a:xfrm>
              <a:off x="5893" y="3657"/>
              <a:ext cx="466" cy="115"/>
              <a:chOff x="5893" y="3657"/>
              <a:chExt cx="466" cy="115"/>
            </a:xfrm>
          </p:grpSpPr>
          <p:sp>
            <p:nvSpPr>
              <p:cNvPr id="5160" name="Rectangle 133"/>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1" name="Rectangle 134"/>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2" name="Rectangle 135"/>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63" name="Rectangle 136"/>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5" name="Group 137"/>
            <p:cNvGrpSpPr>
              <a:grpSpLocks/>
            </p:cNvGrpSpPr>
            <p:nvPr userDrawn="1"/>
          </p:nvGrpSpPr>
          <p:grpSpPr bwMode="auto">
            <a:xfrm>
              <a:off x="5893" y="3884"/>
              <a:ext cx="466" cy="115"/>
              <a:chOff x="5893" y="3884"/>
              <a:chExt cx="466" cy="115"/>
            </a:xfrm>
          </p:grpSpPr>
          <p:sp>
            <p:nvSpPr>
              <p:cNvPr id="5156" name="Rectangle 138"/>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7" name="Rectangle 139"/>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8" name="Rectangle 140"/>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9" name="Rectangle 141"/>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6" name="Group 142"/>
            <p:cNvGrpSpPr>
              <a:grpSpLocks/>
            </p:cNvGrpSpPr>
            <p:nvPr userDrawn="1"/>
          </p:nvGrpSpPr>
          <p:grpSpPr bwMode="auto">
            <a:xfrm>
              <a:off x="5893" y="4026"/>
              <a:ext cx="466" cy="115"/>
              <a:chOff x="5893" y="4026"/>
              <a:chExt cx="466" cy="115"/>
            </a:xfrm>
          </p:grpSpPr>
          <p:sp>
            <p:nvSpPr>
              <p:cNvPr id="5152" name="Rectangle 143"/>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3" name="Rectangle 144"/>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4" name="Rectangle 145"/>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5" name="Rectangle 146"/>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47" name="Group 147"/>
            <p:cNvGrpSpPr>
              <a:grpSpLocks/>
            </p:cNvGrpSpPr>
            <p:nvPr userDrawn="1"/>
          </p:nvGrpSpPr>
          <p:grpSpPr bwMode="auto">
            <a:xfrm>
              <a:off x="5893" y="4167"/>
              <a:ext cx="466" cy="115"/>
              <a:chOff x="5893" y="4167"/>
              <a:chExt cx="466" cy="115"/>
            </a:xfrm>
          </p:grpSpPr>
          <p:sp>
            <p:nvSpPr>
              <p:cNvPr id="5148" name="Rectangle 148"/>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49" name="Rectangle 149"/>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0" name="Rectangle 150"/>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151" name="Rectangle 151"/>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5132" name="Rectangle 152"/>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latin typeface="Arial" pitchFamily="34" charset="0"/>
              </a:rPr>
              <a:t>配色参考方案：</a:t>
            </a:r>
          </a:p>
          <a:p>
            <a:pPr>
              <a:lnSpc>
                <a:spcPct val="120000"/>
              </a:lnSpc>
              <a:spcBef>
                <a:spcPct val="20000"/>
              </a:spcBef>
            </a:pPr>
            <a:r>
              <a:rPr lang="zh-CN" altLang="en-US" sz="1100">
                <a:solidFill>
                  <a:srgbClr val="FFFFFF"/>
                </a:solidFill>
                <a:latin typeface="Arial" pitchFamily="34" charset="0"/>
              </a:rPr>
              <a:t>建议同一页面内不超过四种颜色，以下是</a:t>
            </a:r>
            <a:r>
              <a:rPr lang="en-US" altLang="zh-CN" sz="1100">
                <a:solidFill>
                  <a:srgbClr val="FFFFFF"/>
                </a:solidFill>
                <a:latin typeface="Arial" pitchFamily="34" charset="0"/>
              </a:rPr>
              <a:t>13</a:t>
            </a:r>
            <a:r>
              <a:rPr lang="zh-CN" altLang="en-US" sz="1100">
                <a:solidFill>
                  <a:srgbClr val="FFFFFF"/>
                </a:solidFill>
                <a:latin typeface="Arial" pitchFamily="34" charset="0"/>
              </a:rPr>
              <a:t>组配色方案，同一页面内只选择一组使用。（仅供参考）</a:t>
            </a:r>
          </a:p>
        </p:txBody>
      </p:sp>
      <p:sp>
        <p:nvSpPr>
          <p:cNvPr id="5133" name="Rectangle 153"/>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latin typeface="Arial" pitchFamily="34" charset="0"/>
              </a:rPr>
              <a:t>客户或者合作伙伴的标志放在右上角</a:t>
            </a:r>
            <a:r>
              <a:rPr lang="en-US" altLang="zh-CN" sz="1100">
                <a:solidFill>
                  <a:srgbClr val="FFFFFF"/>
                </a:solidFill>
                <a:latin typeface="Arial" pitchFamily="34" charset="0"/>
              </a:rPr>
              <a:t>.</a:t>
            </a:r>
            <a:endParaRPr lang="zh-CN" altLang="en-US" sz="1100">
              <a:solidFill>
                <a:srgbClr val="FFFFFF"/>
              </a:solidFill>
              <a:latin typeface="Arial" pitchFamily="34" charset="0"/>
            </a:endParaRPr>
          </a:p>
        </p:txBody>
      </p:sp>
      <p:pic>
        <p:nvPicPr>
          <p:cNvPr id="5200" name="Picture 80" descr="200016582-001副本"/>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68413"/>
            <a:ext cx="9144000" cy="2951162"/>
          </a:xfrm>
          <a:prstGeom prst="rect">
            <a:avLst/>
          </a:prstGeom>
          <a:noFill/>
          <a:extLst>
            <a:ext uri="{909E8E84-426E-40DD-AFC4-6F175D3DCCD1}">
              <a14:hiddenFill xmlns:a14="http://schemas.microsoft.com/office/drawing/2010/main">
                <a:solidFill>
                  <a:srgbClr val="FFFFFF"/>
                </a:solidFill>
              </a14:hiddenFill>
            </a:ext>
          </a:extLst>
        </p:spPr>
      </p:pic>
      <p:pic>
        <p:nvPicPr>
          <p:cNvPr id="5201" name="Picture 81" descr="未标题-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3300" y="1268413"/>
            <a:ext cx="3060700" cy="2949575"/>
          </a:xfrm>
          <a:prstGeom prst="rect">
            <a:avLst/>
          </a:prstGeom>
          <a:noFill/>
          <a:extLst>
            <a:ext uri="{909E8E84-426E-40DD-AFC4-6F175D3DCCD1}">
              <a14:hiddenFill xmlns:a14="http://schemas.microsoft.com/office/drawing/2010/main">
                <a:solidFill>
                  <a:srgbClr val="FFFFFF"/>
                </a:solidFill>
              </a14:hiddenFill>
            </a:ext>
          </a:extLst>
        </p:spPr>
      </p:pic>
      <p:sp>
        <p:nvSpPr>
          <p:cNvPr id="82" name="Text Box 7"/>
          <p:cNvSpPr txBox="1">
            <a:spLocks noChangeArrowheads="1"/>
          </p:cNvSpPr>
          <p:nvPr/>
        </p:nvSpPr>
        <p:spPr bwMode="auto">
          <a:xfrm>
            <a:off x="7229475" y="3795713"/>
            <a:ext cx="1258888" cy="2444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smtClean="0">
                <a:solidFill>
                  <a:srgbClr val="FFFFFF"/>
                </a:solidFill>
                <a:latin typeface="FrutigerNext LT Bold" pitchFamily="34" charset="0"/>
                <a:ea typeface="MS PGothic" pitchFamily="34" charset="-128"/>
              </a:rPr>
              <a:t>www.huawei.com</a:t>
            </a:r>
          </a:p>
        </p:txBody>
      </p:sp>
    </p:spTree>
  </p:cSld>
  <p:clrMap bg1="lt1" tx1="dk1" bg2="lt2" tx2="dk2" accent1="accent1" accent2="accent2" accent3="accent3" accent4="accent4" accent5="accent5" accent6="accent6" hlink="hlink" folHlink="folHlink"/>
  <p:sldLayoutIdLst>
    <p:sldLayoutId id="2147483817"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n-lt"/>
          <a:ea typeface="黑体" pitchFamily="49" charset="-122"/>
          <a:cs typeface="+mj-cs"/>
        </a:defRPr>
      </a:lvl1pPr>
      <a:lvl2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9" name="Rectangle 8"/>
          <p:cNvSpPr>
            <a:spLocks noGrp="1" noChangeArrowheads="1"/>
          </p:cNvSpPr>
          <p:nvPr>
            <p:ph type="title"/>
          </p:nvPr>
        </p:nvSpPr>
        <p:spPr bwMode="auto">
          <a:xfrm>
            <a:off x="755650" y="4508500"/>
            <a:ext cx="5548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zh-CN" altLang="en-US" dirty="0" smtClean="0"/>
              <a:t>单击此处编辑母版标题样式</a:t>
            </a:r>
          </a:p>
        </p:txBody>
      </p:sp>
      <p:sp>
        <p:nvSpPr>
          <p:cNvPr id="82" name="Text Box 5"/>
          <p:cNvSpPr txBox="1">
            <a:spLocks noChangeArrowheads="1"/>
          </p:cNvSpPr>
          <p:nvPr/>
        </p:nvSpPr>
        <p:spPr bwMode="auto">
          <a:xfrm>
            <a:off x="755650" y="6219825"/>
            <a:ext cx="2967038" cy="2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0" hangingPunct="0">
              <a:defRPr/>
            </a:pPr>
            <a:r>
              <a:rPr lang="en-US" altLang="zh-CN" sz="1400" smtClean="0">
                <a:latin typeface="FrutigerNext LT Bold" pitchFamily="34" charset="0"/>
                <a:ea typeface="MS PGothic" pitchFamily="34" charset="-128"/>
              </a:rPr>
              <a:t>HUAWEI TECHNOLOGIES CO., LTD.</a:t>
            </a:r>
          </a:p>
        </p:txBody>
      </p:sp>
      <p:pic>
        <p:nvPicPr>
          <p:cNvPr id="6151" name="Picture 6" descr="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9213" y="5684838"/>
            <a:ext cx="706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13"/>
          <p:cNvSpPr>
            <a:spLocks noChangeArrowheads="1"/>
          </p:cNvSpPr>
          <p:nvPr/>
        </p:nvSpPr>
        <p:spPr bwMode="auto">
          <a:xfrm>
            <a:off x="7235825" y="476250"/>
            <a:ext cx="1465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defTabSz="784225" eaLnBrk="0" hangingPunct="0"/>
            <a:r>
              <a:rPr lang="en-US" altLang="zh-CN" sz="1400" b="1">
                <a:solidFill>
                  <a:srgbClr val="666666"/>
                </a:solidFill>
                <a:latin typeface="FrutigerNext LT Bold" pitchFamily="34" charset="0"/>
                <a:ea typeface="MS PGothic" pitchFamily="34" charset="-128"/>
              </a:rPr>
              <a:t>Security Level: </a:t>
            </a:r>
          </a:p>
        </p:txBody>
      </p:sp>
      <p:sp>
        <p:nvSpPr>
          <p:cNvPr id="85" name="Rectangle 19"/>
          <p:cNvSpPr>
            <a:spLocks noGrp="1" noChangeArrowheads="1"/>
          </p:cNvSpPr>
          <p:nvPr>
            <p:ph type="dt" sz="quarter" idx="2"/>
          </p:nvPr>
        </p:nvSpPr>
        <p:spPr bwMode="auto">
          <a:xfrm>
            <a:off x="755650" y="476250"/>
            <a:ext cx="2133600" cy="2127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Arial" charset="0"/>
                <a:ea typeface="黑体" pitchFamily="49" charset="-122"/>
              </a:defRPr>
            </a:lvl1pPr>
          </a:lstStyle>
          <a:p>
            <a:pPr>
              <a:defRPr/>
            </a:pPr>
            <a:endParaRPr lang="en-US" altLang="zh-CN"/>
          </a:p>
        </p:txBody>
      </p:sp>
      <p:sp>
        <p:nvSpPr>
          <p:cNvPr id="6154" name="Rectangle 14"/>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Font typeface="Arial" pitchFamily="34" charset="0"/>
              <a:buNone/>
            </a:pPr>
            <a:r>
              <a:rPr lang="zh-CN" altLang="en-US" sz="1100">
                <a:solidFill>
                  <a:srgbClr val="FFFFFF"/>
                </a:solidFill>
              </a:rPr>
              <a:t>英文标题</a:t>
            </a:r>
            <a:r>
              <a:rPr lang="en-US" altLang="zh-CN" sz="1100">
                <a:solidFill>
                  <a:srgbClr val="FFFFFF"/>
                </a:solidFill>
              </a:rPr>
              <a:t>:32-35pt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Medium</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中文标题</a:t>
            </a:r>
            <a:r>
              <a:rPr lang="en-US" altLang="zh-CN" sz="1100">
                <a:solidFill>
                  <a:srgbClr val="FFFFFF"/>
                </a:solidFill>
              </a:rPr>
              <a:t>:30-32pt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黑体</a:t>
            </a: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英文正文</a:t>
            </a:r>
            <a:r>
              <a:rPr lang="en-US" altLang="zh-CN" sz="1100">
                <a:solidFill>
                  <a:srgbClr val="FFFFFF"/>
                </a:solidFill>
              </a:rPr>
              <a:t>:20-22pt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 </a:t>
            </a:r>
            <a:r>
              <a:rPr lang="en-US" altLang="zh-CN" sz="1100">
                <a:solidFill>
                  <a:srgbClr val="FFFFFF"/>
                </a:solidFill>
              </a:rPr>
              <a:t>(2-5</a:t>
            </a:r>
            <a:r>
              <a:rPr lang="zh-CN" altLang="en-US" sz="1100">
                <a:solidFill>
                  <a:srgbClr val="FFFFFF"/>
                </a:solidFill>
              </a:rPr>
              <a:t>级</a:t>
            </a:r>
            <a:r>
              <a:rPr lang="en-US" altLang="zh-CN" sz="1100">
                <a:solidFill>
                  <a:srgbClr val="FFFFFF"/>
                </a:solidFill>
              </a:rPr>
              <a:t>) :18pt  </a:t>
            </a: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Regular</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中文正文</a:t>
            </a:r>
            <a:r>
              <a:rPr lang="en-US" altLang="zh-CN" sz="1100">
                <a:solidFill>
                  <a:srgbClr val="FFFFFF"/>
                </a:solidFill>
              </a:rPr>
              <a:t>:18-20pt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a:t>
            </a:r>
            <a:r>
              <a:rPr lang="en-US" altLang="zh-CN" sz="1100">
                <a:solidFill>
                  <a:srgbClr val="FFFFFF"/>
                </a:solidFill>
              </a:rPr>
              <a:t>(2-5</a:t>
            </a:r>
            <a:r>
              <a:rPr lang="zh-CN" altLang="en-US" sz="1100">
                <a:solidFill>
                  <a:srgbClr val="FFFFFF"/>
                </a:solidFill>
              </a:rPr>
              <a:t>级</a:t>
            </a:r>
            <a:r>
              <a:rPr lang="en-US" altLang="zh-CN" sz="1100">
                <a:solidFill>
                  <a:srgbClr val="FFFFFF"/>
                </a:solidFill>
              </a:rPr>
              <a:t>):18pt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细黑体 </a:t>
            </a:r>
            <a:endParaRPr lang="zh-CN" altLang="en-US" sz="1100">
              <a:solidFill>
                <a:srgbClr val="000000"/>
              </a:solidFill>
            </a:endParaRPr>
          </a:p>
        </p:txBody>
      </p:sp>
      <p:grpSp>
        <p:nvGrpSpPr>
          <p:cNvPr id="6155" name="Group 149"/>
          <p:cNvGrpSpPr>
            <a:grpSpLocks/>
          </p:cNvGrpSpPr>
          <p:nvPr/>
        </p:nvGrpSpPr>
        <p:grpSpPr bwMode="auto">
          <a:xfrm>
            <a:off x="9324975" y="3367088"/>
            <a:ext cx="919163" cy="3490912"/>
            <a:chOff x="5839" y="2160"/>
            <a:chExt cx="579" cy="2199"/>
          </a:xfrm>
        </p:grpSpPr>
        <p:sp>
          <p:nvSpPr>
            <p:cNvPr id="6158" name="Rectangle 150"/>
            <p:cNvSpPr>
              <a:spLocks noChangeArrowheads="1"/>
            </p:cNvSpPr>
            <p:nvPr userDrawn="1"/>
          </p:nvSpPr>
          <p:spPr bwMode="auto">
            <a:xfrm>
              <a:off x="5839" y="2160"/>
              <a:ext cx="579" cy="2199"/>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6159" name="Group 151"/>
            <p:cNvGrpSpPr>
              <a:grpSpLocks/>
            </p:cNvGrpSpPr>
            <p:nvPr userDrawn="1"/>
          </p:nvGrpSpPr>
          <p:grpSpPr bwMode="auto">
            <a:xfrm>
              <a:off x="5893" y="2387"/>
              <a:ext cx="466" cy="115"/>
              <a:chOff x="5893" y="2387"/>
              <a:chExt cx="466" cy="115"/>
            </a:xfrm>
          </p:grpSpPr>
          <p:sp>
            <p:nvSpPr>
              <p:cNvPr id="6220" name="Rectangle 152"/>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1" name="Rectangle 153"/>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2" name="Rectangle 154"/>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23" name="Rectangle 155"/>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0" name="Group 156"/>
            <p:cNvGrpSpPr>
              <a:grpSpLocks/>
            </p:cNvGrpSpPr>
            <p:nvPr userDrawn="1"/>
          </p:nvGrpSpPr>
          <p:grpSpPr bwMode="auto">
            <a:xfrm>
              <a:off x="5893" y="2523"/>
              <a:ext cx="466" cy="115"/>
              <a:chOff x="5893" y="2523"/>
              <a:chExt cx="466" cy="115"/>
            </a:xfrm>
          </p:grpSpPr>
          <p:sp>
            <p:nvSpPr>
              <p:cNvPr id="6216" name="Rectangle 157"/>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7" name="Rectangle 158"/>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8" name="Rectangle 159"/>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9" name="Rectangle 160"/>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1" name="Group 161"/>
            <p:cNvGrpSpPr>
              <a:grpSpLocks/>
            </p:cNvGrpSpPr>
            <p:nvPr userDrawn="1"/>
          </p:nvGrpSpPr>
          <p:grpSpPr bwMode="auto">
            <a:xfrm>
              <a:off x="5893" y="2659"/>
              <a:ext cx="466" cy="115"/>
              <a:chOff x="5893" y="2659"/>
              <a:chExt cx="466" cy="115"/>
            </a:xfrm>
          </p:grpSpPr>
          <p:sp>
            <p:nvSpPr>
              <p:cNvPr id="6212" name="Rectangle 162"/>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3" name="Rectangle 163"/>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4" name="Rectangle 164"/>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5" name="Rectangle 165"/>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2" name="Group 166"/>
            <p:cNvGrpSpPr>
              <a:grpSpLocks/>
            </p:cNvGrpSpPr>
            <p:nvPr userDrawn="1"/>
          </p:nvGrpSpPr>
          <p:grpSpPr bwMode="auto">
            <a:xfrm>
              <a:off x="5893" y="2251"/>
              <a:ext cx="466" cy="119"/>
              <a:chOff x="5893" y="2251"/>
              <a:chExt cx="466" cy="119"/>
            </a:xfrm>
          </p:grpSpPr>
          <p:sp>
            <p:nvSpPr>
              <p:cNvPr id="6208" name="Rectangle 167"/>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9" name="Rectangle 168"/>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0" name="Rectangle 169"/>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11" name="Rectangle 170"/>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3" name="Group 171"/>
            <p:cNvGrpSpPr>
              <a:grpSpLocks/>
            </p:cNvGrpSpPr>
            <p:nvPr userDrawn="1"/>
          </p:nvGrpSpPr>
          <p:grpSpPr bwMode="auto">
            <a:xfrm>
              <a:off x="5893" y="2886"/>
              <a:ext cx="466" cy="115"/>
              <a:chOff x="5893" y="2886"/>
              <a:chExt cx="466" cy="115"/>
            </a:xfrm>
          </p:grpSpPr>
          <p:sp>
            <p:nvSpPr>
              <p:cNvPr id="6204" name="Rectangle 172"/>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5" name="Rectangle 173"/>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6" name="Rectangle 174"/>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7" name="Rectangle 175"/>
              <p:cNvSpPr>
                <a:spLocks noChangeArrowheads="1"/>
              </p:cNvSpPr>
              <p:nvPr userDrawn="1"/>
            </p:nvSpPr>
            <p:spPr bwMode="auto">
              <a:xfrm flipV="1">
                <a:off x="5893" y="2886"/>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4" name="Group 176"/>
            <p:cNvGrpSpPr>
              <a:grpSpLocks/>
            </p:cNvGrpSpPr>
            <p:nvPr userDrawn="1"/>
          </p:nvGrpSpPr>
          <p:grpSpPr bwMode="auto">
            <a:xfrm>
              <a:off x="5893" y="3022"/>
              <a:ext cx="466" cy="115"/>
              <a:chOff x="5893" y="3022"/>
              <a:chExt cx="466" cy="115"/>
            </a:xfrm>
          </p:grpSpPr>
          <p:sp>
            <p:nvSpPr>
              <p:cNvPr id="6200" name="Rectangle 177"/>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1" name="Rectangle 178"/>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2" name="Rectangle 179"/>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03" name="Rectangle 180"/>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5" name="Group 181"/>
            <p:cNvGrpSpPr>
              <a:grpSpLocks/>
            </p:cNvGrpSpPr>
            <p:nvPr userDrawn="1"/>
          </p:nvGrpSpPr>
          <p:grpSpPr bwMode="auto">
            <a:xfrm>
              <a:off x="5893" y="3158"/>
              <a:ext cx="466" cy="115"/>
              <a:chOff x="5893" y="3158"/>
              <a:chExt cx="466" cy="115"/>
            </a:xfrm>
          </p:grpSpPr>
          <p:sp>
            <p:nvSpPr>
              <p:cNvPr id="6196" name="Rectangle 182"/>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7" name="Rectangle 183"/>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8" name="Rectangle 184"/>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9" name="Rectangle 185"/>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6" name="Group 186"/>
            <p:cNvGrpSpPr>
              <a:grpSpLocks/>
            </p:cNvGrpSpPr>
            <p:nvPr userDrawn="1"/>
          </p:nvGrpSpPr>
          <p:grpSpPr bwMode="auto">
            <a:xfrm>
              <a:off x="5893" y="3385"/>
              <a:ext cx="466" cy="115"/>
              <a:chOff x="5893" y="3385"/>
              <a:chExt cx="466" cy="115"/>
            </a:xfrm>
          </p:grpSpPr>
          <p:sp>
            <p:nvSpPr>
              <p:cNvPr id="6192" name="Rectangle 187"/>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3" name="Rectangle 188"/>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4" name="Rectangle 189"/>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5" name="Rectangle 190"/>
              <p:cNvSpPr>
                <a:spLocks noChangeArrowheads="1"/>
              </p:cNvSpPr>
              <p:nvPr userDrawn="1"/>
            </p:nvSpPr>
            <p:spPr bwMode="auto">
              <a:xfrm flipV="1">
                <a:off x="5893" y="3385"/>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7" name="Group 191"/>
            <p:cNvGrpSpPr>
              <a:grpSpLocks/>
            </p:cNvGrpSpPr>
            <p:nvPr userDrawn="1"/>
          </p:nvGrpSpPr>
          <p:grpSpPr bwMode="auto">
            <a:xfrm>
              <a:off x="5893" y="3521"/>
              <a:ext cx="466" cy="115"/>
              <a:chOff x="5893" y="3521"/>
              <a:chExt cx="466" cy="115"/>
            </a:xfrm>
          </p:grpSpPr>
          <p:sp>
            <p:nvSpPr>
              <p:cNvPr id="6188" name="Rectangle 192"/>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9" name="Rectangle 193"/>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0" name="Rectangle 194"/>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91" name="Rectangle 195"/>
              <p:cNvSpPr>
                <a:spLocks noChangeArrowheads="1"/>
              </p:cNvSpPr>
              <p:nvPr userDrawn="1"/>
            </p:nvSpPr>
            <p:spPr bwMode="auto">
              <a:xfrm flipV="1">
                <a:off x="5893" y="3521"/>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8" name="Group 196"/>
            <p:cNvGrpSpPr>
              <a:grpSpLocks/>
            </p:cNvGrpSpPr>
            <p:nvPr userDrawn="1"/>
          </p:nvGrpSpPr>
          <p:grpSpPr bwMode="auto">
            <a:xfrm>
              <a:off x="5893" y="3657"/>
              <a:ext cx="466" cy="115"/>
              <a:chOff x="5893" y="3657"/>
              <a:chExt cx="466" cy="115"/>
            </a:xfrm>
          </p:grpSpPr>
          <p:sp>
            <p:nvSpPr>
              <p:cNvPr id="6184" name="Rectangle 197"/>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5" name="Rectangle 198"/>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6" name="Rectangle 199"/>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7" name="Rectangle 200"/>
              <p:cNvSpPr>
                <a:spLocks noChangeArrowheads="1"/>
              </p:cNvSpPr>
              <p:nvPr userDrawn="1"/>
            </p:nvSpPr>
            <p:spPr bwMode="auto">
              <a:xfrm flipV="1">
                <a:off x="5893" y="3657"/>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69" name="Group 201"/>
            <p:cNvGrpSpPr>
              <a:grpSpLocks/>
            </p:cNvGrpSpPr>
            <p:nvPr userDrawn="1"/>
          </p:nvGrpSpPr>
          <p:grpSpPr bwMode="auto">
            <a:xfrm>
              <a:off x="5893" y="3884"/>
              <a:ext cx="466" cy="115"/>
              <a:chOff x="5893" y="3884"/>
              <a:chExt cx="466" cy="115"/>
            </a:xfrm>
          </p:grpSpPr>
          <p:sp>
            <p:nvSpPr>
              <p:cNvPr id="6180" name="Rectangle 202"/>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1" name="Rectangle 203"/>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2" name="Rectangle 204"/>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83" name="Rectangle 205"/>
              <p:cNvSpPr>
                <a:spLocks noChangeArrowheads="1"/>
              </p:cNvSpPr>
              <p:nvPr userDrawn="1"/>
            </p:nvSpPr>
            <p:spPr bwMode="auto">
              <a:xfrm flipV="1">
                <a:off x="5893" y="3884"/>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70" name="Group 206"/>
            <p:cNvGrpSpPr>
              <a:grpSpLocks/>
            </p:cNvGrpSpPr>
            <p:nvPr userDrawn="1"/>
          </p:nvGrpSpPr>
          <p:grpSpPr bwMode="auto">
            <a:xfrm>
              <a:off x="5893" y="4026"/>
              <a:ext cx="466" cy="115"/>
              <a:chOff x="5893" y="4026"/>
              <a:chExt cx="466" cy="115"/>
            </a:xfrm>
          </p:grpSpPr>
          <p:sp>
            <p:nvSpPr>
              <p:cNvPr id="6176" name="Rectangle 207"/>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7" name="Rectangle 208"/>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8" name="Rectangle 209"/>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9" name="Rectangle 210"/>
              <p:cNvSpPr>
                <a:spLocks noChangeArrowheads="1"/>
              </p:cNvSpPr>
              <p:nvPr userDrawn="1"/>
            </p:nvSpPr>
            <p:spPr bwMode="auto">
              <a:xfrm flipV="1">
                <a:off x="5893" y="4026"/>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171" name="Group 211"/>
            <p:cNvGrpSpPr>
              <a:grpSpLocks/>
            </p:cNvGrpSpPr>
            <p:nvPr userDrawn="1"/>
          </p:nvGrpSpPr>
          <p:grpSpPr bwMode="auto">
            <a:xfrm>
              <a:off x="5893" y="4167"/>
              <a:ext cx="466" cy="115"/>
              <a:chOff x="5893" y="4167"/>
              <a:chExt cx="466" cy="115"/>
            </a:xfrm>
          </p:grpSpPr>
          <p:sp>
            <p:nvSpPr>
              <p:cNvPr id="6172" name="Rectangle 212"/>
              <p:cNvSpPr>
                <a:spLocks noChangeArrowheads="1"/>
              </p:cNvSpPr>
              <p:nvPr userDrawn="1"/>
            </p:nvSpPr>
            <p:spPr bwMode="auto">
              <a:xfrm flipV="1">
                <a:off x="6010" y="4167"/>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3" name="Rectangle 213"/>
              <p:cNvSpPr>
                <a:spLocks noChangeArrowheads="1"/>
              </p:cNvSpPr>
              <p:nvPr userDrawn="1"/>
            </p:nvSpPr>
            <p:spPr bwMode="auto">
              <a:xfrm flipV="1">
                <a:off x="6126" y="4167"/>
                <a:ext cx="116" cy="115"/>
              </a:xfrm>
              <a:prstGeom prst="rect">
                <a:avLst/>
              </a:prstGeom>
              <a:solidFill>
                <a:srgbClr val="3333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4" name="Rectangle 214"/>
              <p:cNvSpPr>
                <a:spLocks noChangeArrowheads="1"/>
              </p:cNvSpPr>
              <p:nvPr userDrawn="1"/>
            </p:nvSpPr>
            <p:spPr bwMode="auto">
              <a:xfrm flipV="1">
                <a:off x="6242" y="4167"/>
                <a:ext cx="117" cy="115"/>
              </a:xfrm>
              <a:prstGeom prst="rect">
                <a:avLst/>
              </a:prstGeom>
              <a:solidFill>
                <a:srgbClr val="BBE0E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75" name="Rectangle 215"/>
              <p:cNvSpPr>
                <a:spLocks noChangeArrowheads="1"/>
              </p:cNvSpPr>
              <p:nvPr userDrawn="1"/>
            </p:nvSpPr>
            <p:spPr bwMode="auto">
              <a:xfrm flipV="1">
                <a:off x="5893" y="4167"/>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6156" name="Rectangle 216"/>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配色参考方案：</a:t>
            </a:r>
          </a:p>
          <a:p>
            <a:pPr eaLnBrk="0" hangingPunct="0">
              <a:lnSpc>
                <a:spcPct val="120000"/>
              </a:lnSpc>
              <a:spcBef>
                <a:spcPct val="20000"/>
              </a:spcBef>
              <a:buFont typeface="Arial" pitchFamily="34" charset="0"/>
              <a:buNone/>
            </a:pPr>
            <a:r>
              <a:rPr lang="zh-CN" altLang="en-US" sz="1100">
                <a:solidFill>
                  <a:srgbClr val="FFFFFF"/>
                </a:solidFill>
              </a:rPr>
              <a:t>建议同一页面内不超过四种颜色，以下是</a:t>
            </a:r>
            <a:r>
              <a:rPr lang="en-US" altLang="zh-CN" sz="1100">
                <a:solidFill>
                  <a:srgbClr val="FFFFFF"/>
                </a:solidFill>
              </a:rPr>
              <a:t>13</a:t>
            </a:r>
            <a:r>
              <a:rPr lang="zh-CN" altLang="en-US" sz="1100">
                <a:solidFill>
                  <a:srgbClr val="FFFFFF"/>
                </a:solidFill>
              </a:rPr>
              <a:t>组配色方案，同一页面内只选择一组使用。（仅供参考）</a:t>
            </a:r>
          </a:p>
        </p:txBody>
      </p:sp>
      <p:sp>
        <p:nvSpPr>
          <p:cNvPr id="6157" name="Rectangle 217"/>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客户或者合作伙伴的标志放在右上角</a:t>
            </a:r>
            <a:r>
              <a:rPr lang="en-US" altLang="zh-CN" sz="1100">
                <a:solidFill>
                  <a:srgbClr val="FFFFFF"/>
                </a:solidFill>
              </a:rPr>
              <a:t>.</a:t>
            </a:r>
            <a:endParaRPr lang="zh-CN" altLang="en-US" sz="1100">
              <a:solidFill>
                <a:srgbClr val="FFFFFF"/>
              </a:solidFill>
            </a:endParaRPr>
          </a:p>
        </p:txBody>
      </p:sp>
      <p:pic>
        <p:nvPicPr>
          <p:cNvPr id="6224" name="Picture 80" descr="bra200912090008_M副本"/>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68413"/>
            <a:ext cx="9144000" cy="2951162"/>
          </a:xfrm>
          <a:prstGeom prst="rect">
            <a:avLst/>
          </a:prstGeom>
          <a:noFill/>
          <a:extLst>
            <a:ext uri="{909E8E84-426E-40DD-AFC4-6F175D3DCCD1}">
              <a14:hiddenFill xmlns:a14="http://schemas.microsoft.com/office/drawing/2010/main">
                <a:solidFill>
                  <a:srgbClr val="FFFFFF"/>
                </a:solidFill>
              </a14:hiddenFill>
            </a:ext>
          </a:extLst>
        </p:spPr>
      </p:pic>
      <p:pic>
        <p:nvPicPr>
          <p:cNvPr id="6225" name="Picture 81" descr="未标题-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3300" y="1268413"/>
            <a:ext cx="3060700" cy="294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7"/>
          <p:cNvSpPr txBox="1">
            <a:spLocks noChangeArrowheads="1"/>
          </p:cNvSpPr>
          <p:nvPr/>
        </p:nvSpPr>
        <p:spPr bwMode="auto">
          <a:xfrm>
            <a:off x="7229475" y="3795713"/>
            <a:ext cx="1258888" cy="2444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smtClean="0">
                <a:solidFill>
                  <a:srgbClr val="FFFFFF"/>
                </a:solidFill>
                <a:latin typeface="FrutigerNext LT Bold" pitchFamily="34" charset="0"/>
                <a:ea typeface="MS PGothic" pitchFamily="34" charset="-128"/>
              </a:rPr>
              <a:t>www.huawei.com</a:t>
            </a:r>
          </a:p>
        </p:txBody>
      </p:sp>
    </p:spTree>
  </p:cSld>
  <p:clrMap bg1="lt1" tx1="dk1" bg2="lt2" tx2="dk2" accent1="accent1" accent2="accent2" accent3="accent3" accent4="accent4" accent5="accent5" accent6="accent6" hlink="hlink" folHlink="folHlink"/>
  <p:sldLayoutIdLst>
    <p:sldLayoutId id="2147483818"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n-lt"/>
          <a:ea typeface="黑体" pitchFamily="49" charset="-122"/>
          <a:cs typeface="+mj-cs"/>
        </a:defRPr>
      </a:lvl1pPr>
      <a:lvl2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3" name="Rectangle 8"/>
          <p:cNvSpPr>
            <a:spLocks noGrp="1" noChangeArrowheads="1"/>
          </p:cNvSpPr>
          <p:nvPr>
            <p:ph type="title"/>
          </p:nvPr>
        </p:nvSpPr>
        <p:spPr bwMode="auto">
          <a:xfrm>
            <a:off x="755650" y="4508500"/>
            <a:ext cx="5548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zh-CN" altLang="en-US" dirty="0" smtClean="0"/>
              <a:t>单击此处编辑母版标题样式</a:t>
            </a:r>
          </a:p>
        </p:txBody>
      </p:sp>
      <p:sp>
        <p:nvSpPr>
          <p:cNvPr id="82" name="Text Box 5"/>
          <p:cNvSpPr txBox="1">
            <a:spLocks noChangeArrowheads="1"/>
          </p:cNvSpPr>
          <p:nvPr/>
        </p:nvSpPr>
        <p:spPr bwMode="auto">
          <a:xfrm>
            <a:off x="755650" y="6219825"/>
            <a:ext cx="2967038" cy="2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0" hangingPunct="0">
              <a:defRPr/>
            </a:pPr>
            <a:r>
              <a:rPr lang="en-US" altLang="zh-CN" sz="1400" smtClean="0">
                <a:latin typeface="FrutigerNext LT Bold" pitchFamily="34" charset="0"/>
                <a:ea typeface="MS PGothic" pitchFamily="34" charset="-128"/>
              </a:rPr>
              <a:t>HUAWEI TECHNOLOGIES CO., LTD.</a:t>
            </a:r>
          </a:p>
        </p:txBody>
      </p:sp>
      <p:pic>
        <p:nvPicPr>
          <p:cNvPr id="7175" name="Picture 6" descr="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9213" y="5684838"/>
            <a:ext cx="706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13"/>
          <p:cNvSpPr>
            <a:spLocks noChangeArrowheads="1"/>
          </p:cNvSpPr>
          <p:nvPr/>
        </p:nvSpPr>
        <p:spPr bwMode="auto">
          <a:xfrm>
            <a:off x="7235825" y="476250"/>
            <a:ext cx="1465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defTabSz="784225" eaLnBrk="0" hangingPunct="0"/>
            <a:r>
              <a:rPr lang="en-US" altLang="zh-CN" sz="1400" b="1">
                <a:solidFill>
                  <a:srgbClr val="666666"/>
                </a:solidFill>
                <a:latin typeface="FrutigerNext LT Bold" pitchFamily="34" charset="0"/>
                <a:ea typeface="MS PGothic" pitchFamily="34" charset="-128"/>
              </a:rPr>
              <a:t>Security Level: </a:t>
            </a:r>
          </a:p>
        </p:txBody>
      </p:sp>
      <p:sp>
        <p:nvSpPr>
          <p:cNvPr id="85" name="Rectangle 19"/>
          <p:cNvSpPr>
            <a:spLocks noGrp="1" noChangeArrowheads="1"/>
          </p:cNvSpPr>
          <p:nvPr>
            <p:ph type="dt" sz="quarter" idx="2"/>
          </p:nvPr>
        </p:nvSpPr>
        <p:spPr bwMode="auto">
          <a:xfrm>
            <a:off x="755650" y="476250"/>
            <a:ext cx="2133600" cy="2127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Arial" charset="0"/>
                <a:ea typeface="黑体" pitchFamily="49" charset="-122"/>
              </a:defRPr>
            </a:lvl1pPr>
          </a:lstStyle>
          <a:p>
            <a:pPr>
              <a:defRPr/>
            </a:pPr>
            <a:endParaRPr lang="en-US" altLang="zh-CN"/>
          </a:p>
        </p:txBody>
      </p:sp>
      <p:sp>
        <p:nvSpPr>
          <p:cNvPr id="7178" name="Rectangle 13"/>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Font typeface="Arial" pitchFamily="34" charset="0"/>
              <a:buNone/>
            </a:pPr>
            <a:r>
              <a:rPr lang="zh-CN" altLang="en-US" sz="1100">
                <a:solidFill>
                  <a:srgbClr val="FFFFFF"/>
                </a:solidFill>
              </a:rPr>
              <a:t>英文标题</a:t>
            </a:r>
            <a:r>
              <a:rPr lang="en-US" altLang="zh-CN" sz="1100">
                <a:solidFill>
                  <a:srgbClr val="FFFFFF"/>
                </a:solidFill>
              </a:rPr>
              <a:t>:32-35pt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Medium</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中文标题</a:t>
            </a:r>
            <a:r>
              <a:rPr lang="en-US" altLang="zh-CN" sz="1100">
                <a:solidFill>
                  <a:srgbClr val="FFFFFF"/>
                </a:solidFill>
              </a:rPr>
              <a:t>:30-32pt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黑体</a:t>
            </a: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英文正文</a:t>
            </a:r>
            <a:r>
              <a:rPr lang="en-US" altLang="zh-CN" sz="1100">
                <a:solidFill>
                  <a:srgbClr val="FFFFFF"/>
                </a:solidFill>
              </a:rPr>
              <a:t>:20-22pt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 </a:t>
            </a:r>
            <a:r>
              <a:rPr lang="en-US" altLang="zh-CN" sz="1100">
                <a:solidFill>
                  <a:srgbClr val="FFFFFF"/>
                </a:solidFill>
              </a:rPr>
              <a:t>(2-5</a:t>
            </a:r>
            <a:r>
              <a:rPr lang="zh-CN" altLang="en-US" sz="1100">
                <a:solidFill>
                  <a:srgbClr val="FFFFFF"/>
                </a:solidFill>
              </a:rPr>
              <a:t>级</a:t>
            </a:r>
            <a:r>
              <a:rPr lang="en-US" altLang="zh-CN" sz="1100">
                <a:solidFill>
                  <a:srgbClr val="FFFFFF"/>
                </a:solidFill>
              </a:rPr>
              <a:t>) :18pt  </a:t>
            </a: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Regular</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中文正文</a:t>
            </a:r>
            <a:r>
              <a:rPr lang="en-US" altLang="zh-CN" sz="1100">
                <a:solidFill>
                  <a:srgbClr val="FFFFFF"/>
                </a:solidFill>
              </a:rPr>
              <a:t>:18-20pt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a:t>
            </a:r>
            <a:r>
              <a:rPr lang="en-US" altLang="zh-CN" sz="1100">
                <a:solidFill>
                  <a:srgbClr val="FFFFFF"/>
                </a:solidFill>
              </a:rPr>
              <a:t>(2-5</a:t>
            </a:r>
            <a:r>
              <a:rPr lang="zh-CN" altLang="en-US" sz="1100">
                <a:solidFill>
                  <a:srgbClr val="FFFFFF"/>
                </a:solidFill>
              </a:rPr>
              <a:t>级</a:t>
            </a:r>
            <a:r>
              <a:rPr lang="en-US" altLang="zh-CN" sz="1100">
                <a:solidFill>
                  <a:srgbClr val="FFFFFF"/>
                </a:solidFill>
              </a:rPr>
              <a:t>):18pt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细黑体 </a:t>
            </a:r>
            <a:endParaRPr lang="zh-CN" altLang="en-US" sz="1100">
              <a:solidFill>
                <a:srgbClr val="000000"/>
              </a:solidFill>
            </a:endParaRPr>
          </a:p>
        </p:txBody>
      </p:sp>
      <p:grpSp>
        <p:nvGrpSpPr>
          <p:cNvPr id="7179" name="Group 148"/>
          <p:cNvGrpSpPr>
            <a:grpSpLocks/>
          </p:cNvGrpSpPr>
          <p:nvPr/>
        </p:nvGrpSpPr>
        <p:grpSpPr bwMode="auto">
          <a:xfrm>
            <a:off x="9324975" y="3367088"/>
            <a:ext cx="919163" cy="3490912"/>
            <a:chOff x="5839" y="2160"/>
            <a:chExt cx="579" cy="2199"/>
          </a:xfrm>
        </p:grpSpPr>
        <p:sp>
          <p:nvSpPr>
            <p:cNvPr id="7182" name="Rectangle 149"/>
            <p:cNvSpPr>
              <a:spLocks noChangeArrowheads="1"/>
            </p:cNvSpPr>
            <p:nvPr userDrawn="1"/>
          </p:nvSpPr>
          <p:spPr bwMode="auto">
            <a:xfrm>
              <a:off x="5839" y="2160"/>
              <a:ext cx="579" cy="2199"/>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7183" name="Group 150"/>
            <p:cNvGrpSpPr>
              <a:grpSpLocks/>
            </p:cNvGrpSpPr>
            <p:nvPr userDrawn="1"/>
          </p:nvGrpSpPr>
          <p:grpSpPr bwMode="auto">
            <a:xfrm>
              <a:off x="5893" y="2387"/>
              <a:ext cx="466" cy="115"/>
              <a:chOff x="5893" y="2387"/>
              <a:chExt cx="466" cy="115"/>
            </a:xfrm>
          </p:grpSpPr>
          <p:sp>
            <p:nvSpPr>
              <p:cNvPr id="7244" name="Rectangle 151"/>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45" name="Rectangle 152"/>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46" name="Rectangle 153"/>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47" name="Rectangle 154"/>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84" name="Group 155"/>
            <p:cNvGrpSpPr>
              <a:grpSpLocks/>
            </p:cNvGrpSpPr>
            <p:nvPr userDrawn="1"/>
          </p:nvGrpSpPr>
          <p:grpSpPr bwMode="auto">
            <a:xfrm>
              <a:off x="5893" y="2523"/>
              <a:ext cx="466" cy="115"/>
              <a:chOff x="5893" y="2523"/>
              <a:chExt cx="466" cy="115"/>
            </a:xfrm>
          </p:grpSpPr>
          <p:sp>
            <p:nvSpPr>
              <p:cNvPr id="7240" name="Rectangle 156"/>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41" name="Rectangle 157"/>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42" name="Rectangle 158"/>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43" name="Rectangle 159"/>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85" name="Group 160"/>
            <p:cNvGrpSpPr>
              <a:grpSpLocks/>
            </p:cNvGrpSpPr>
            <p:nvPr userDrawn="1"/>
          </p:nvGrpSpPr>
          <p:grpSpPr bwMode="auto">
            <a:xfrm>
              <a:off x="5893" y="2659"/>
              <a:ext cx="466" cy="115"/>
              <a:chOff x="5893" y="2659"/>
              <a:chExt cx="466" cy="115"/>
            </a:xfrm>
          </p:grpSpPr>
          <p:sp>
            <p:nvSpPr>
              <p:cNvPr id="7236" name="Rectangle 161"/>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7" name="Rectangle 162"/>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8" name="Rectangle 163"/>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9" name="Rectangle 164"/>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86" name="Group 165"/>
            <p:cNvGrpSpPr>
              <a:grpSpLocks/>
            </p:cNvGrpSpPr>
            <p:nvPr userDrawn="1"/>
          </p:nvGrpSpPr>
          <p:grpSpPr bwMode="auto">
            <a:xfrm>
              <a:off x="5893" y="2251"/>
              <a:ext cx="466" cy="119"/>
              <a:chOff x="5893" y="2251"/>
              <a:chExt cx="466" cy="119"/>
            </a:xfrm>
          </p:grpSpPr>
          <p:sp>
            <p:nvSpPr>
              <p:cNvPr id="7232" name="Rectangle 166"/>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3" name="Rectangle 167"/>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4" name="Rectangle 168"/>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5" name="Rectangle 169"/>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87" name="Group 170"/>
            <p:cNvGrpSpPr>
              <a:grpSpLocks/>
            </p:cNvGrpSpPr>
            <p:nvPr userDrawn="1"/>
          </p:nvGrpSpPr>
          <p:grpSpPr bwMode="auto">
            <a:xfrm>
              <a:off x="5893" y="2886"/>
              <a:ext cx="466" cy="115"/>
              <a:chOff x="5893" y="2886"/>
              <a:chExt cx="466" cy="115"/>
            </a:xfrm>
          </p:grpSpPr>
          <p:sp>
            <p:nvSpPr>
              <p:cNvPr id="7228" name="Rectangle 171"/>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9" name="Rectangle 172"/>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0" name="Rectangle 173"/>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31" name="Rectangle 174"/>
              <p:cNvSpPr>
                <a:spLocks noChangeArrowheads="1"/>
              </p:cNvSpPr>
              <p:nvPr userDrawn="1"/>
            </p:nvSpPr>
            <p:spPr bwMode="auto">
              <a:xfrm flipV="1">
                <a:off x="5893" y="2886"/>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88" name="Group 175"/>
            <p:cNvGrpSpPr>
              <a:grpSpLocks/>
            </p:cNvGrpSpPr>
            <p:nvPr userDrawn="1"/>
          </p:nvGrpSpPr>
          <p:grpSpPr bwMode="auto">
            <a:xfrm>
              <a:off x="5893" y="3022"/>
              <a:ext cx="466" cy="115"/>
              <a:chOff x="5893" y="3022"/>
              <a:chExt cx="466" cy="115"/>
            </a:xfrm>
          </p:grpSpPr>
          <p:sp>
            <p:nvSpPr>
              <p:cNvPr id="7224" name="Rectangle 176"/>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5" name="Rectangle 177"/>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6" name="Rectangle 178"/>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7" name="Rectangle 179"/>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89" name="Group 180"/>
            <p:cNvGrpSpPr>
              <a:grpSpLocks/>
            </p:cNvGrpSpPr>
            <p:nvPr userDrawn="1"/>
          </p:nvGrpSpPr>
          <p:grpSpPr bwMode="auto">
            <a:xfrm>
              <a:off x="5893" y="3158"/>
              <a:ext cx="466" cy="115"/>
              <a:chOff x="5893" y="3158"/>
              <a:chExt cx="466" cy="115"/>
            </a:xfrm>
          </p:grpSpPr>
          <p:sp>
            <p:nvSpPr>
              <p:cNvPr id="7220" name="Rectangle 181"/>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1" name="Rectangle 182"/>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2" name="Rectangle 183"/>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23" name="Rectangle 184"/>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90" name="Group 185"/>
            <p:cNvGrpSpPr>
              <a:grpSpLocks/>
            </p:cNvGrpSpPr>
            <p:nvPr userDrawn="1"/>
          </p:nvGrpSpPr>
          <p:grpSpPr bwMode="auto">
            <a:xfrm>
              <a:off x="5893" y="3385"/>
              <a:ext cx="466" cy="115"/>
              <a:chOff x="5893" y="3385"/>
              <a:chExt cx="466" cy="115"/>
            </a:xfrm>
          </p:grpSpPr>
          <p:sp>
            <p:nvSpPr>
              <p:cNvPr id="7216" name="Rectangle 186"/>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7" name="Rectangle 187"/>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8" name="Rectangle 188"/>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9" name="Rectangle 189"/>
              <p:cNvSpPr>
                <a:spLocks noChangeArrowheads="1"/>
              </p:cNvSpPr>
              <p:nvPr userDrawn="1"/>
            </p:nvSpPr>
            <p:spPr bwMode="auto">
              <a:xfrm flipV="1">
                <a:off x="5893" y="3385"/>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91" name="Group 190"/>
            <p:cNvGrpSpPr>
              <a:grpSpLocks/>
            </p:cNvGrpSpPr>
            <p:nvPr userDrawn="1"/>
          </p:nvGrpSpPr>
          <p:grpSpPr bwMode="auto">
            <a:xfrm>
              <a:off x="5893" y="3521"/>
              <a:ext cx="466" cy="115"/>
              <a:chOff x="5893" y="3521"/>
              <a:chExt cx="466" cy="115"/>
            </a:xfrm>
          </p:grpSpPr>
          <p:sp>
            <p:nvSpPr>
              <p:cNvPr id="7212" name="Rectangle 191"/>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3" name="Rectangle 192"/>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4" name="Rectangle 193"/>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5" name="Rectangle 194"/>
              <p:cNvSpPr>
                <a:spLocks noChangeArrowheads="1"/>
              </p:cNvSpPr>
              <p:nvPr userDrawn="1"/>
            </p:nvSpPr>
            <p:spPr bwMode="auto">
              <a:xfrm flipV="1">
                <a:off x="5893" y="3521"/>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92" name="Group 195"/>
            <p:cNvGrpSpPr>
              <a:grpSpLocks/>
            </p:cNvGrpSpPr>
            <p:nvPr userDrawn="1"/>
          </p:nvGrpSpPr>
          <p:grpSpPr bwMode="auto">
            <a:xfrm>
              <a:off x="5893" y="3657"/>
              <a:ext cx="466" cy="115"/>
              <a:chOff x="5893" y="3657"/>
              <a:chExt cx="466" cy="115"/>
            </a:xfrm>
          </p:grpSpPr>
          <p:sp>
            <p:nvSpPr>
              <p:cNvPr id="7208" name="Rectangle 196"/>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9" name="Rectangle 197"/>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0" name="Rectangle 198"/>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11" name="Rectangle 199"/>
              <p:cNvSpPr>
                <a:spLocks noChangeArrowheads="1"/>
              </p:cNvSpPr>
              <p:nvPr userDrawn="1"/>
            </p:nvSpPr>
            <p:spPr bwMode="auto">
              <a:xfrm flipV="1">
                <a:off x="5893" y="3657"/>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93" name="Group 200"/>
            <p:cNvGrpSpPr>
              <a:grpSpLocks/>
            </p:cNvGrpSpPr>
            <p:nvPr userDrawn="1"/>
          </p:nvGrpSpPr>
          <p:grpSpPr bwMode="auto">
            <a:xfrm>
              <a:off x="5893" y="3884"/>
              <a:ext cx="466" cy="115"/>
              <a:chOff x="5893" y="3884"/>
              <a:chExt cx="466" cy="115"/>
            </a:xfrm>
          </p:grpSpPr>
          <p:sp>
            <p:nvSpPr>
              <p:cNvPr id="7204" name="Rectangle 201"/>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5" name="Rectangle 202"/>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6" name="Rectangle 203"/>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7" name="Rectangle 204"/>
              <p:cNvSpPr>
                <a:spLocks noChangeArrowheads="1"/>
              </p:cNvSpPr>
              <p:nvPr userDrawn="1"/>
            </p:nvSpPr>
            <p:spPr bwMode="auto">
              <a:xfrm flipV="1">
                <a:off x="5893" y="3884"/>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94" name="Group 205"/>
            <p:cNvGrpSpPr>
              <a:grpSpLocks/>
            </p:cNvGrpSpPr>
            <p:nvPr userDrawn="1"/>
          </p:nvGrpSpPr>
          <p:grpSpPr bwMode="auto">
            <a:xfrm>
              <a:off x="5893" y="4026"/>
              <a:ext cx="466" cy="115"/>
              <a:chOff x="5893" y="4026"/>
              <a:chExt cx="466" cy="115"/>
            </a:xfrm>
          </p:grpSpPr>
          <p:sp>
            <p:nvSpPr>
              <p:cNvPr id="7200" name="Rectangle 206"/>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1" name="Rectangle 207"/>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2" name="Rectangle 208"/>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03" name="Rectangle 209"/>
              <p:cNvSpPr>
                <a:spLocks noChangeArrowheads="1"/>
              </p:cNvSpPr>
              <p:nvPr userDrawn="1"/>
            </p:nvSpPr>
            <p:spPr bwMode="auto">
              <a:xfrm flipV="1">
                <a:off x="5893" y="4026"/>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95" name="Group 210"/>
            <p:cNvGrpSpPr>
              <a:grpSpLocks/>
            </p:cNvGrpSpPr>
            <p:nvPr userDrawn="1"/>
          </p:nvGrpSpPr>
          <p:grpSpPr bwMode="auto">
            <a:xfrm>
              <a:off x="5893" y="4167"/>
              <a:ext cx="466" cy="115"/>
              <a:chOff x="5893" y="4167"/>
              <a:chExt cx="466" cy="115"/>
            </a:xfrm>
          </p:grpSpPr>
          <p:sp>
            <p:nvSpPr>
              <p:cNvPr id="7196" name="Rectangle 211"/>
              <p:cNvSpPr>
                <a:spLocks noChangeArrowheads="1"/>
              </p:cNvSpPr>
              <p:nvPr userDrawn="1"/>
            </p:nvSpPr>
            <p:spPr bwMode="auto">
              <a:xfrm flipV="1">
                <a:off x="6010" y="4167"/>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97" name="Rectangle 212"/>
              <p:cNvSpPr>
                <a:spLocks noChangeArrowheads="1"/>
              </p:cNvSpPr>
              <p:nvPr userDrawn="1"/>
            </p:nvSpPr>
            <p:spPr bwMode="auto">
              <a:xfrm flipV="1">
                <a:off x="6126" y="4167"/>
                <a:ext cx="116" cy="115"/>
              </a:xfrm>
              <a:prstGeom prst="rect">
                <a:avLst/>
              </a:prstGeom>
              <a:solidFill>
                <a:srgbClr val="3333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98" name="Rectangle 213"/>
              <p:cNvSpPr>
                <a:spLocks noChangeArrowheads="1"/>
              </p:cNvSpPr>
              <p:nvPr userDrawn="1"/>
            </p:nvSpPr>
            <p:spPr bwMode="auto">
              <a:xfrm flipV="1">
                <a:off x="6242" y="4167"/>
                <a:ext cx="117" cy="115"/>
              </a:xfrm>
              <a:prstGeom prst="rect">
                <a:avLst/>
              </a:prstGeom>
              <a:solidFill>
                <a:srgbClr val="BBE0E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99" name="Rectangle 214"/>
              <p:cNvSpPr>
                <a:spLocks noChangeArrowheads="1"/>
              </p:cNvSpPr>
              <p:nvPr userDrawn="1"/>
            </p:nvSpPr>
            <p:spPr bwMode="auto">
              <a:xfrm flipV="1">
                <a:off x="5893" y="4167"/>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7180" name="Rectangle 215"/>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配色参考方案：</a:t>
            </a:r>
          </a:p>
          <a:p>
            <a:pPr eaLnBrk="0" hangingPunct="0">
              <a:lnSpc>
                <a:spcPct val="120000"/>
              </a:lnSpc>
              <a:spcBef>
                <a:spcPct val="20000"/>
              </a:spcBef>
              <a:buFont typeface="Arial" pitchFamily="34" charset="0"/>
              <a:buNone/>
            </a:pPr>
            <a:r>
              <a:rPr lang="zh-CN" altLang="en-US" sz="1100">
                <a:solidFill>
                  <a:srgbClr val="FFFFFF"/>
                </a:solidFill>
              </a:rPr>
              <a:t>建议同一页面内不超过四种颜色，以下是</a:t>
            </a:r>
            <a:r>
              <a:rPr lang="en-US" altLang="zh-CN" sz="1100">
                <a:solidFill>
                  <a:srgbClr val="FFFFFF"/>
                </a:solidFill>
              </a:rPr>
              <a:t>13</a:t>
            </a:r>
            <a:r>
              <a:rPr lang="zh-CN" altLang="en-US" sz="1100">
                <a:solidFill>
                  <a:srgbClr val="FFFFFF"/>
                </a:solidFill>
              </a:rPr>
              <a:t>组配色方案，同一页面内只选择一组使用。（仅供参考）</a:t>
            </a:r>
          </a:p>
        </p:txBody>
      </p:sp>
      <p:sp>
        <p:nvSpPr>
          <p:cNvPr id="7181" name="Rectangle 216"/>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客户或者合作伙伴的标志放在右上角</a:t>
            </a:r>
            <a:r>
              <a:rPr lang="en-US" altLang="zh-CN" sz="1100">
                <a:solidFill>
                  <a:srgbClr val="FFFFFF"/>
                </a:solidFill>
              </a:rPr>
              <a:t>.</a:t>
            </a:r>
            <a:endParaRPr lang="zh-CN" altLang="en-US" sz="1100">
              <a:solidFill>
                <a:srgbClr val="FFFFFF"/>
              </a:solidFill>
            </a:endParaRPr>
          </a:p>
        </p:txBody>
      </p:sp>
      <p:pic>
        <p:nvPicPr>
          <p:cNvPr id="7248" name="Picture 80" descr="sb10064568n-001副本"/>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68413"/>
            <a:ext cx="9144000" cy="2951162"/>
          </a:xfrm>
          <a:prstGeom prst="rect">
            <a:avLst/>
          </a:prstGeom>
          <a:noFill/>
          <a:extLst>
            <a:ext uri="{909E8E84-426E-40DD-AFC4-6F175D3DCCD1}">
              <a14:hiddenFill xmlns:a14="http://schemas.microsoft.com/office/drawing/2010/main">
                <a:solidFill>
                  <a:srgbClr val="FFFFFF"/>
                </a:solidFill>
              </a14:hiddenFill>
            </a:ext>
          </a:extLst>
        </p:spPr>
      </p:pic>
      <p:pic>
        <p:nvPicPr>
          <p:cNvPr id="7249" name="Picture 81" descr="未标题-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3300" y="1268413"/>
            <a:ext cx="3060700" cy="294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7"/>
          <p:cNvSpPr txBox="1">
            <a:spLocks noChangeArrowheads="1"/>
          </p:cNvSpPr>
          <p:nvPr/>
        </p:nvSpPr>
        <p:spPr bwMode="auto">
          <a:xfrm>
            <a:off x="7229475" y="3795713"/>
            <a:ext cx="1258888" cy="2444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smtClean="0">
                <a:solidFill>
                  <a:srgbClr val="FFFFFF"/>
                </a:solidFill>
                <a:latin typeface="FrutigerNext LT Bold" pitchFamily="34" charset="0"/>
                <a:ea typeface="MS PGothic" pitchFamily="34" charset="-128"/>
              </a:rPr>
              <a:t>www.huawei.com</a:t>
            </a:r>
          </a:p>
        </p:txBody>
      </p:sp>
    </p:spTree>
  </p:cSld>
  <p:clrMap bg1="lt1" tx1="dk1" bg2="lt2" tx2="dk2" accent1="accent1" accent2="accent2" accent3="accent3" accent4="accent4" accent5="accent5" accent6="accent6" hlink="hlink" folHlink="folHlink"/>
  <p:sldLayoutIdLst>
    <p:sldLayoutId id="2147483819"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n-lt"/>
          <a:ea typeface="黑体" pitchFamily="49" charset="-122"/>
          <a:cs typeface="+mj-cs"/>
        </a:defRPr>
      </a:lvl1pPr>
      <a:lvl2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8"/>
          <p:cNvSpPr>
            <a:spLocks noGrp="1" noChangeArrowheads="1"/>
          </p:cNvSpPr>
          <p:nvPr>
            <p:ph type="title"/>
          </p:nvPr>
        </p:nvSpPr>
        <p:spPr bwMode="auto">
          <a:xfrm>
            <a:off x="755650" y="4508500"/>
            <a:ext cx="55483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t" anchorCtr="0" compatLnSpc="1">
            <a:prstTxWarp prst="textNoShape">
              <a:avLst/>
            </a:prstTxWarp>
            <a:spAutoFit/>
          </a:bodyPr>
          <a:lstStyle/>
          <a:p>
            <a:pPr lvl="0"/>
            <a:r>
              <a:rPr lang="zh-CN" altLang="en-US" dirty="0" smtClean="0"/>
              <a:t>单击此处编辑母版标题样式</a:t>
            </a:r>
          </a:p>
        </p:txBody>
      </p:sp>
      <p:sp>
        <p:nvSpPr>
          <p:cNvPr id="82" name="Text Box 5"/>
          <p:cNvSpPr txBox="1">
            <a:spLocks noChangeArrowheads="1"/>
          </p:cNvSpPr>
          <p:nvPr/>
        </p:nvSpPr>
        <p:spPr bwMode="auto">
          <a:xfrm>
            <a:off x="755650" y="6219825"/>
            <a:ext cx="2967038" cy="2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0" hangingPunct="0">
              <a:defRPr/>
            </a:pPr>
            <a:r>
              <a:rPr lang="en-US" altLang="zh-CN" sz="1400" smtClean="0">
                <a:latin typeface="FrutigerNext LT Bold" pitchFamily="34" charset="0"/>
                <a:ea typeface="MS PGothic" pitchFamily="34" charset="-128"/>
              </a:rPr>
              <a:t>HUAWEI TECHNOLOGIES CO., LTD.</a:t>
            </a:r>
          </a:p>
        </p:txBody>
      </p:sp>
      <p:pic>
        <p:nvPicPr>
          <p:cNvPr id="8199" name="Picture 6" descr="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69213" y="5684838"/>
            <a:ext cx="706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3"/>
          <p:cNvSpPr>
            <a:spLocks noChangeArrowheads="1"/>
          </p:cNvSpPr>
          <p:nvPr/>
        </p:nvSpPr>
        <p:spPr bwMode="auto">
          <a:xfrm>
            <a:off x="7235825" y="476250"/>
            <a:ext cx="14652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defTabSz="784225" eaLnBrk="0" hangingPunct="0"/>
            <a:r>
              <a:rPr lang="en-US" altLang="zh-CN" sz="1400" b="1">
                <a:solidFill>
                  <a:srgbClr val="666666"/>
                </a:solidFill>
                <a:latin typeface="FrutigerNext LT Bold" pitchFamily="34" charset="0"/>
                <a:ea typeface="MS PGothic" pitchFamily="34" charset="-128"/>
              </a:rPr>
              <a:t>Security Level: </a:t>
            </a:r>
          </a:p>
        </p:txBody>
      </p:sp>
      <p:sp>
        <p:nvSpPr>
          <p:cNvPr id="85" name="Rectangle 19"/>
          <p:cNvSpPr>
            <a:spLocks noGrp="1" noChangeArrowheads="1"/>
          </p:cNvSpPr>
          <p:nvPr>
            <p:ph type="dt" sz="quarter" idx="2"/>
          </p:nvPr>
        </p:nvSpPr>
        <p:spPr bwMode="auto">
          <a:xfrm>
            <a:off x="755650" y="476250"/>
            <a:ext cx="2133600" cy="2127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Arial" charset="0"/>
                <a:ea typeface="黑体" pitchFamily="49" charset="-122"/>
              </a:defRPr>
            </a:lvl1pPr>
          </a:lstStyle>
          <a:p>
            <a:pPr>
              <a:defRPr/>
            </a:pPr>
            <a:endParaRPr lang="en-US" altLang="zh-CN"/>
          </a:p>
        </p:txBody>
      </p:sp>
      <p:sp>
        <p:nvSpPr>
          <p:cNvPr id="8202" name="Rectangle 15"/>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Font typeface="Arial" pitchFamily="34" charset="0"/>
              <a:buNone/>
            </a:pPr>
            <a:r>
              <a:rPr lang="zh-CN" altLang="en-US" sz="1100">
                <a:solidFill>
                  <a:srgbClr val="FFFFFF"/>
                </a:solidFill>
              </a:rPr>
              <a:t>英文标题</a:t>
            </a:r>
            <a:r>
              <a:rPr lang="en-US" altLang="zh-CN" sz="1100">
                <a:solidFill>
                  <a:srgbClr val="FFFFFF"/>
                </a:solidFill>
              </a:rPr>
              <a:t>:32-35pt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Medium</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中文标题</a:t>
            </a:r>
            <a:r>
              <a:rPr lang="en-US" altLang="zh-CN" sz="1100">
                <a:solidFill>
                  <a:srgbClr val="FFFFFF"/>
                </a:solidFill>
              </a:rPr>
              <a:t>:30-32pt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黑体</a:t>
            </a: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英文正文</a:t>
            </a:r>
            <a:r>
              <a:rPr lang="en-US" altLang="zh-CN" sz="1100">
                <a:solidFill>
                  <a:srgbClr val="FFFFFF"/>
                </a:solidFill>
              </a:rPr>
              <a:t>:20-22pt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 </a:t>
            </a:r>
            <a:r>
              <a:rPr lang="en-US" altLang="zh-CN" sz="1100">
                <a:solidFill>
                  <a:srgbClr val="FFFFFF"/>
                </a:solidFill>
              </a:rPr>
              <a:t>(2-5</a:t>
            </a:r>
            <a:r>
              <a:rPr lang="zh-CN" altLang="en-US" sz="1100">
                <a:solidFill>
                  <a:srgbClr val="FFFFFF"/>
                </a:solidFill>
              </a:rPr>
              <a:t>级</a:t>
            </a:r>
            <a:r>
              <a:rPr lang="en-US" altLang="zh-CN" sz="1100">
                <a:solidFill>
                  <a:srgbClr val="FFFFFF"/>
                </a:solidFill>
              </a:rPr>
              <a:t>) :18pt  </a:t>
            </a: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Regular</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中文正文</a:t>
            </a:r>
            <a:r>
              <a:rPr lang="en-US" altLang="zh-CN" sz="1100">
                <a:solidFill>
                  <a:srgbClr val="FFFFFF"/>
                </a:solidFill>
              </a:rPr>
              <a:t>:18-20pt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a:t>
            </a:r>
            <a:r>
              <a:rPr lang="en-US" altLang="zh-CN" sz="1100">
                <a:solidFill>
                  <a:srgbClr val="FFFFFF"/>
                </a:solidFill>
              </a:rPr>
              <a:t>(2-5</a:t>
            </a:r>
            <a:r>
              <a:rPr lang="zh-CN" altLang="en-US" sz="1100">
                <a:solidFill>
                  <a:srgbClr val="FFFFFF"/>
                </a:solidFill>
              </a:rPr>
              <a:t>级</a:t>
            </a:r>
            <a:r>
              <a:rPr lang="en-US" altLang="zh-CN" sz="1100">
                <a:solidFill>
                  <a:srgbClr val="FFFFFF"/>
                </a:solidFill>
              </a:rPr>
              <a:t>):18pt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细黑体 </a:t>
            </a:r>
            <a:endParaRPr lang="zh-CN" altLang="en-US" sz="1100">
              <a:solidFill>
                <a:srgbClr val="000000"/>
              </a:solidFill>
            </a:endParaRPr>
          </a:p>
        </p:txBody>
      </p:sp>
      <p:grpSp>
        <p:nvGrpSpPr>
          <p:cNvPr id="8203" name="Group 83"/>
          <p:cNvGrpSpPr>
            <a:grpSpLocks/>
          </p:cNvGrpSpPr>
          <p:nvPr/>
        </p:nvGrpSpPr>
        <p:grpSpPr bwMode="auto">
          <a:xfrm>
            <a:off x="9324975" y="3367088"/>
            <a:ext cx="919163" cy="3490912"/>
            <a:chOff x="5839" y="2160"/>
            <a:chExt cx="579" cy="2199"/>
          </a:xfrm>
        </p:grpSpPr>
        <p:sp>
          <p:nvSpPr>
            <p:cNvPr id="8206" name="Rectangle 84"/>
            <p:cNvSpPr>
              <a:spLocks noChangeArrowheads="1"/>
            </p:cNvSpPr>
            <p:nvPr userDrawn="1"/>
          </p:nvSpPr>
          <p:spPr bwMode="auto">
            <a:xfrm>
              <a:off x="5839" y="2160"/>
              <a:ext cx="579" cy="2199"/>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8207" name="Group 85"/>
            <p:cNvGrpSpPr>
              <a:grpSpLocks/>
            </p:cNvGrpSpPr>
            <p:nvPr userDrawn="1"/>
          </p:nvGrpSpPr>
          <p:grpSpPr bwMode="auto">
            <a:xfrm>
              <a:off x="5893" y="2387"/>
              <a:ext cx="466" cy="115"/>
              <a:chOff x="5893" y="2387"/>
              <a:chExt cx="466" cy="115"/>
            </a:xfrm>
          </p:grpSpPr>
          <p:sp>
            <p:nvSpPr>
              <p:cNvPr id="8268" name="Rectangle 86"/>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9" name="Rectangle 87"/>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70" name="Rectangle 88"/>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71" name="Rectangle 89"/>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08" name="Group 90"/>
            <p:cNvGrpSpPr>
              <a:grpSpLocks/>
            </p:cNvGrpSpPr>
            <p:nvPr userDrawn="1"/>
          </p:nvGrpSpPr>
          <p:grpSpPr bwMode="auto">
            <a:xfrm>
              <a:off x="5893" y="2523"/>
              <a:ext cx="466" cy="115"/>
              <a:chOff x="5893" y="2523"/>
              <a:chExt cx="466" cy="115"/>
            </a:xfrm>
          </p:grpSpPr>
          <p:sp>
            <p:nvSpPr>
              <p:cNvPr id="8264" name="Rectangle 91"/>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5" name="Rectangle 92"/>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6" name="Rectangle 93"/>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7" name="Rectangle 94"/>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09" name="Group 95"/>
            <p:cNvGrpSpPr>
              <a:grpSpLocks/>
            </p:cNvGrpSpPr>
            <p:nvPr userDrawn="1"/>
          </p:nvGrpSpPr>
          <p:grpSpPr bwMode="auto">
            <a:xfrm>
              <a:off x="5893" y="2659"/>
              <a:ext cx="466" cy="115"/>
              <a:chOff x="5893" y="2659"/>
              <a:chExt cx="466" cy="115"/>
            </a:xfrm>
          </p:grpSpPr>
          <p:sp>
            <p:nvSpPr>
              <p:cNvPr id="8260" name="Rectangle 96"/>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1" name="Rectangle 97"/>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2" name="Rectangle 98"/>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63" name="Rectangle 99"/>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0" name="Group 100"/>
            <p:cNvGrpSpPr>
              <a:grpSpLocks/>
            </p:cNvGrpSpPr>
            <p:nvPr userDrawn="1"/>
          </p:nvGrpSpPr>
          <p:grpSpPr bwMode="auto">
            <a:xfrm>
              <a:off x="5893" y="2251"/>
              <a:ext cx="466" cy="119"/>
              <a:chOff x="5893" y="2251"/>
              <a:chExt cx="466" cy="119"/>
            </a:xfrm>
          </p:grpSpPr>
          <p:sp>
            <p:nvSpPr>
              <p:cNvPr id="8256" name="Rectangle 101"/>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7" name="Rectangle 102"/>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8" name="Rectangle 103"/>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9" name="Rectangle 104"/>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1" name="Group 105"/>
            <p:cNvGrpSpPr>
              <a:grpSpLocks/>
            </p:cNvGrpSpPr>
            <p:nvPr userDrawn="1"/>
          </p:nvGrpSpPr>
          <p:grpSpPr bwMode="auto">
            <a:xfrm>
              <a:off x="5893" y="2886"/>
              <a:ext cx="466" cy="115"/>
              <a:chOff x="5893" y="2886"/>
              <a:chExt cx="466" cy="115"/>
            </a:xfrm>
          </p:grpSpPr>
          <p:sp>
            <p:nvSpPr>
              <p:cNvPr id="8252" name="Rectangle 106"/>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3" name="Rectangle 107"/>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4" name="Rectangle 108"/>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5" name="Rectangle 109"/>
              <p:cNvSpPr>
                <a:spLocks noChangeArrowheads="1"/>
              </p:cNvSpPr>
              <p:nvPr userDrawn="1"/>
            </p:nvSpPr>
            <p:spPr bwMode="auto">
              <a:xfrm flipV="1">
                <a:off x="5893" y="2886"/>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2" name="Group 110"/>
            <p:cNvGrpSpPr>
              <a:grpSpLocks/>
            </p:cNvGrpSpPr>
            <p:nvPr userDrawn="1"/>
          </p:nvGrpSpPr>
          <p:grpSpPr bwMode="auto">
            <a:xfrm>
              <a:off x="5893" y="3022"/>
              <a:ext cx="466" cy="115"/>
              <a:chOff x="5893" y="3022"/>
              <a:chExt cx="466" cy="115"/>
            </a:xfrm>
          </p:grpSpPr>
          <p:sp>
            <p:nvSpPr>
              <p:cNvPr id="8248" name="Rectangle 111"/>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9" name="Rectangle 112"/>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0" name="Rectangle 113"/>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51" name="Rectangle 114"/>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3" name="Group 115"/>
            <p:cNvGrpSpPr>
              <a:grpSpLocks/>
            </p:cNvGrpSpPr>
            <p:nvPr userDrawn="1"/>
          </p:nvGrpSpPr>
          <p:grpSpPr bwMode="auto">
            <a:xfrm>
              <a:off x="5893" y="3158"/>
              <a:ext cx="466" cy="115"/>
              <a:chOff x="5893" y="3158"/>
              <a:chExt cx="466" cy="115"/>
            </a:xfrm>
          </p:grpSpPr>
          <p:sp>
            <p:nvSpPr>
              <p:cNvPr id="8244" name="Rectangle 116"/>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5" name="Rectangle 117"/>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6" name="Rectangle 118"/>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7" name="Rectangle 119"/>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4" name="Group 120"/>
            <p:cNvGrpSpPr>
              <a:grpSpLocks/>
            </p:cNvGrpSpPr>
            <p:nvPr userDrawn="1"/>
          </p:nvGrpSpPr>
          <p:grpSpPr bwMode="auto">
            <a:xfrm>
              <a:off x="5893" y="3385"/>
              <a:ext cx="466" cy="115"/>
              <a:chOff x="5893" y="3385"/>
              <a:chExt cx="466" cy="115"/>
            </a:xfrm>
          </p:grpSpPr>
          <p:sp>
            <p:nvSpPr>
              <p:cNvPr id="8240" name="Rectangle 121"/>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1" name="Rectangle 122"/>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2" name="Rectangle 123"/>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43" name="Rectangle 124"/>
              <p:cNvSpPr>
                <a:spLocks noChangeArrowheads="1"/>
              </p:cNvSpPr>
              <p:nvPr userDrawn="1"/>
            </p:nvSpPr>
            <p:spPr bwMode="auto">
              <a:xfrm flipV="1">
                <a:off x="5893" y="3385"/>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5" name="Group 125"/>
            <p:cNvGrpSpPr>
              <a:grpSpLocks/>
            </p:cNvGrpSpPr>
            <p:nvPr userDrawn="1"/>
          </p:nvGrpSpPr>
          <p:grpSpPr bwMode="auto">
            <a:xfrm>
              <a:off x="5893" y="3521"/>
              <a:ext cx="466" cy="115"/>
              <a:chOff x="5893" y="3521"/>
              <a:chExt cx="466" cy="115"/>
            </a:xfrm>
          </p:grpSpPr>
          <p:sp>
            <p:nvSpPr>
              <p:cNvPr id="8236" name="Rectangle 126"/>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7" name="Rectangle 127"/>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8" name="Rectangle 128"/>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9" name="Rectangle 129"/>
              <p:cNvSpPr>
                <a:spLocks noChangeArrowheads="1"/>
              </p:cNvSpPr>
              <p:nvPr userDrawn="1"/>
            </p:nvSpPr>
            <p:spPr bwMode="auto">
              <a:xfrm flipV="1">
                <a:off x="5893" y="3521"/>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6" name="Group 130"/>
            <p:cNvGrpSpPr>
              <a:grpSpLocks/>
            </p:cNvGrpSpPr>
            <p:nvPr userDrawn="1"/>
          </p:nvGrpSpPr>
          <p:grpSpPr bwMode="auto">
            <a:xfrm>
              <a:off x="5893" y="3657"/>
              <a:ext cx="466" cy="115"/>
              <a:chOff x="5893" y="3657"/>
              <a:chExt cx="466" cy="115"/>
            </a:xfrm>
          </p:grpSpPr>
          <p:sp>
            <p:nvSpPr>
              <p:cNvPr id="8232" name="Rectangle 131"/>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3" name="Rectangle 132"/>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4" name="Rectangle 133"/>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5" name="Rectangle 134"/>
              <p:cNvSpPr>
                <a:spLocks noChangeArrowheads="1"/>
              </p:cNvSpPr>
              <p:nvPr userDrawn="1"/>
            </p:nvSpPr>
            <p:spPr bwMode="auto">
              <a:xfrm flipV="1">
                <a:off x="5893" y="3657"/>
                <a:ext cx="117" cy="115"/>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7" name="Group 135"/>
            <p:cNvGrpSpPr>
              <a:grpSpLocks/>
            </p:cNvGrpSpPr>
            <p:nvPr userDrawn="1"/>
          </p:nvGrpSpPr>
          <p:grpSpPr bwMode="auto">
            <a:xfrm>
              <a:off x="5893" y="3884"/>
              <a:ext cx="466" cy="115"/>
              <a:chOff x="5893" y="3884"/>
              <a:chExt cx="466" cy="115"/>
            </a:xfrm>
          </p:grpSpPr>
          <p:sp>
            <p:nvSpPr>
              <p:cNvPr id="8228" name="Rectangle 136"/>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9" name="Rectangle 137"/>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0" name="Rectangle 138"/>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31" name="Rectangle 139"/>
              <p:cNvSpPr>
                <a:spLocks noChangeArrowheads="1"/>
              </p:cNvSpPr>
              <p:nvPr userDrawn="1"/>
            </p:nvSpPr>
            <p:spPr bwMode="auto">
              <a:xfrm flipV="1">
                <a:off x="5893" y="3884"/>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8" name="Group 140"/>
            <p:cNvGrpSpPr>
              <a:grpSpLocks/>
            </p:cNvGrpSpPr>
            <p:nvPr userDrawn="1"/>
          </p:nvGrpSpPr>
          <p:grpSpPr bwMode="auto">
            <a:xfrm>
              <a:off x="5893" y="4026"/>
              <a:ext cx="466" cy="115"/>
              <a:chOff x="5893" y="4026"/>
              <a:chExt cx="466" cy="115"/>
            </a:xfrm>
          </p:grpSpPr>
          <p:sp>
            <p:nvSpPr>
              <p:cNvPr id="8224" name="Rectangle 141"/>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5" name="Rectangle 142"/>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6" name="Rectangle 143"/>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7" name="Rectangle 144"/>
              <p:cNvSpPr>
                <a:spLocks noChangeArrowheads="1"/>
              </p:cNvSpPr>
              <p:nvPr userDrawn="1"/>
            </p:nvSpPr>
            <p:spPr bwMode="auto">
              <a:xfrm flipV="1">
                <a:off x="5893" y="4026"/>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19" name="Group 145"/>
            <p:cNvGrpSpPr>
              <a:grpSpLocks/>
            </p:cNvGrpSpPr>
            <p:nvPr userDrawn="1"/>
          </p:nvGrpSpPr>
          <p:grpSpPr bwMode="auto">
            <a:xfrm>
              <a:off x="5893" y="4167"/>
              <a:ext cx="466" cy="115"/>
              <a:chOff x="5893" y="4167"/>
              <a:chExt cx="466" cy="115"/>
            </a:xfrm>
          </p:grpSpPr>
          <p:sp>
            <p:nvSpPr>
              <p:cNvPr id="8220" name="Rectangle 146"/>
              <p:cNvSpPr>
                <a:spLocks noChangeArrowheads="1"/>
              </p:cNvSpPr>
              <p:nvPr userDrawn="1"/>
            </p:nvSpPr>
            <p:spPr bwMode="auto">
              <a:xfrm flipV="1">
                <a:off x="6010" y="4167"/>
                <a:ext cx="116" cy="115"/>
              </a:xfrm>
              <a:prstGeom prst="rect">
                <a:avLst/>
              </a:prstGeom>
              <a:solidFill>
                <a:srgbClr val="0099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1" name="Rectangle 147"/>
              <p:cNvSpPr>
                <a:spLocks noChangeArrowheads="1"/>
              </p:cNvSpPr>
              <p:nvPr userDrawn="1"/>
            </p:nvSpPr>
            <p:spPr bwMode="auto">
              <a:xfrm flipV="1">
                <a:off x="6126" y="4167"/>
                <a:ext cx="116" cy="115"/>
              </a:xfrm>
              <a:prstGeom prst="rect">
                <a:avLst/>
              </a:prstGeom>
              <a:solidFill>
                <a:srgbClr val="3333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2" name="Rectangle 148"/>
              <p:cNvSpPr>
                <a:spLocks noChangeArrowheads="1"/>
              </p:cNvSpPr>
              <p:nvPr userDrawn="1"/>
            </p:nvSpPr>
            <p:spPr bwMode="auto">
              <a:xfrm flipV="1">
                <a:off x="6242" y="4167"/>
                <a:ext cx="117" cy="115"/>
              </a:xfrm>
              <a:prstGeom prst="rect">
                <a:avLst/>
              </a:prstGeom>
              <a:solidFill>
                <a:srgbClr val="BBE0E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23" name="Rectangle 149"/>
              <p:cNvSpPr>
                <a:spLocks noChangeArrowheads="1"/>
              </p:cNvSpPr>
              <p:nvPr userDrawn="1"/>
            </p:nvSpPr>
            <p:spPr bwMode="auto">
              <a:xfrm flipV="1">
                <a:off x="5893" y="4167"/>
                <a:ext cx="117" cy="115"/>
              </a:xfrm>
              <a:prstGeom prst="rect">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8204" name="Rectangle 150"/>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配色参考方案：</a:t>
            </a:r>
          </a:p>
          <a:p>
            <a:pPr eaLnBrk="0" hangingPunct="0">
              <a:lnSpc>
                <a:spcPct val="120000"/>
              </a:lnSpc>
              <a:spcBef>
                <a:spcPct val="20000"/>
              </a:spcBef>
              <a:buFont typeface="Arial" pitchFamily="34" charset="0"/>
              <a:buNone/>
            </a:pPr>
            <a:r>
              <a:rPr lang="zh-CN" altLang="en-US" sz="1100">
                <a:solidFill>
                  <a:srgbClr val="FFFFFF"/>
                </a:solidFill>
              </a:rPr>
              <a:t>建议同一页面内不超过四种颜色，以下是</a:t>
            </a:r>
            <a:r>
              <a:rPr lang="en-US" altLang="zh-CN" sz="1100">
                <a:solidFill>
                  <a:srgbClr val="FFFFFF"/>
                </a:solidFill>
              </a:rPr>
              <a:t>13</a:t>
            </a:r>
            <a:r>
              <a:rPr lang="zh-CN" altLang="en-US" sz="1100">
                <a:solidFill>
                  <a:srgbClr val="FFFFFF"/>
                </a:solidFill>
              </a:rPr>
              <a:t>组配色方案，同一页面内只选择一组使用。（仅供参考）</a:t>
            </a:r>
          </a:p>
        </p:txBody>
      </p:sp>
      <p:sp>
        <p:nvSpPr>
          <p:cNvPr id="8205" name="Rectangle 151"/>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客户或者合作伙伴的标志放在右上角</a:t>
            </a:r>
            <a:r>
              <a:rPr lang="en-US" altLang="zh-CN" sz="1100">
                <a:solidFill>
                  <a:srgbClr val="FFFFFF"/>
                </a:solidFill>
              </a:rPr>
              <a:t>.</a:t>
            </a:r>
            <a:endParaRPr lang="zh-CN" altLang="en-US" sz="1100">
              <a:solidFill>
                <a:srgbClr val="FFFFFF"/>
              </a:solidFill>
            </a:endParaRPr>
          </a:p>
        </p:txBody>
      </p:sp>
      <p:pic>
        <p:nvPicPr>
          <p:cNvPr id="8272" name="Picture 80" descr="89738649副本"/>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68413"/>
            <a:ext cx="9144000" cy="2951162"/>
          </a:xfrm>
          <a:prstGeom prst="rect">
            <a:avLst/>
          </a:prstGeom>
          <a:noFill/>
          <a:extLst>
            <a:ext uri="{909E8E84-426E-40DD-AFC4-6F175D3DCCD1}">
              <a14:hiddenFill xmlns:a14="http://schemas.microsoft.com/office/drawing/2010/main">
                <a:solidFill>
                  <a:srgbClr val="FFFFFF"/>
                </a:solidFill>
              </a14:hiddenFill>
            </a:ext>
          </a:extLst>
        </p:spPr>
      </p:pic>
      <p:pic>
        <p:nvPicPr>
          <p:cNvPr id="8273" name="Picture 81" descr="未标题-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3300" y="1268413"/>
            <a:ext cx="3060700" cy="294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7"/>
          <p:cNvSpPr txBox="1">
            <a:spLocks noChangeArrowheads="1"/>
          </p:cNvSpPr>
          <p:nvPr/>
        </p:nvSpPr>
        <p:spPr bwMode="auto">
          <a:xfrm>
            <a:off x="7229475" y="3795713"/>
            <a:ext cx="1258888" cy="2444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000" smtClean="0">
                <a:solidFill>
                  <a:srgbClr val="FFFFFF"/>
                </a:solidFill>
                <a:latin typeface="FrutigerNext LT Bold" pitchFamily="34" charset="0"/>
                <a:ea typeface="MS PGothic" pitchFamily="34" charset="-128"/>
              </a:rPr>
              <a:t>www.huawei.com</a:t>
            </a:r>
          </a:p>
        </p:txBody>
      </p:sp>
    </p:spTree>
  </p:cSld>
  <p:clrMap bg1="lt1" tx1="dk1" bg2="lt2" tx2="dk2" accent1="accent1" accent2="accent2" accent3="accent3" accent4="accent4" accent5="accent5" accent6="accent6" hlink="hlink" folHlink="folHlink"/>
  <p:sldLayoutIdLst>
    <p:sldLayoutId id="2147483820"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chemeClr val="tx1"/>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9144000" cy="6858000"/>
          </a:xfrm>
          <a:prstGeom prst="rect">
            <a:avLst/>
          </a:prstGeom>
          <a:solidFill>
            <a:srgbClr val="EAEAEA"/>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lnSpc>
                <a:spcPct val="140000"/>
              </a:lnSpc>
              <a:buClr>
                <a:srgbClr val="FF0000"/>
              </a:buClr>
              <a:buSzPct val="90000"/>
              <a:buFont typeface="Wingdings" pitchFamily="2" charset="2"/>
              <a:buChar char="l"/>
            </a:pPr>
            <a:endParaRPr lang="zh-CN" altLang="en-US" sz="1400" b="1">
              <a:solidFill>
                <a:srgbClr val="000000"/>
              </a:solidFill>
              <a:latin typeface="Arial" pitchFamily="34" charset="0"/>
              <a:ea typeface="华文细黑" pitchFamily="2" charset="-122"/>
            </a:endParaRPr>
          </a:p>
        </p:txBody>
      </p:sp>
      <p:sp>
        <p:nvSpPr>
          <p:cNvPr id="9219" name="Rectangle 13"/>
          <p:cNvSpPr>
            <a:spLocks noGrp="1" noChangeArrowheads="1"/>
          </p:cNvSpPr>
          <p:nvPr>
            <p:ph type="title"/>
          </p:nvPr>
        </p:nvSpPr>
        <p:spPr bwMode="auto">
          <a:xfrm>
            <a:off x="755650" y="325438"/>
            <a:ext cx="7632700" cy="871537"/>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9220" name="Rectangle 68"/>
          <p:cNvSpPr>
            <a:spLocks noGrp="1" noChangeArrowheads="1"/>
          </p:cNvSpPr>
          <p:nvPr>
            <p:ph type="body" idx="1"/>
          </p:nvPr>
        </p:nvSpPr>
        <p:spPr bwMode="auto">
          <a:xfrm>
            <a:off x="755650" y="1628775"/>
            <a:ext cx="76327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9221" name="Rectangle 13"/>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Font typeface="Arial" pitchFamily="34" charset="0"/>
              <a:buNone/>
            </a:pPr>
            <a:r>
              <a:rPr lang="zh-CN" altLang="en-US" sz="1100" dirty="0">
                <a:solidFill>
                  <a:srgbClr val="FFFFFF"/>
                </a:solidFill>
              </a:rPr>
              <a:t>英文标题</a:t>
            </a:r>
            <a:r>
              <a:rPr lang="en-US" altLang="zh-CN" sz="1100" dirty="0">
                <a:solidFill>
                  <a:srgbClr val="FFFFFF"/>
                </a:solidFill>
              </a:rPr>
              <a:t>:32-</a:t>
            </a:r>
            <a:r>
              <a:rPr lang="en-US" altLang="zh-CN" sz="1100" dirty="0" err="1">
                <a:solidFill>
                  <a:srgbClr val="FFFFFF"/>
                </a:solidFill>
              </a:rPr>
              <a:t>35pt</a:t>
            </a:r>
            <a:r>
              <a:rPr lang="en-US" altLang="zh-CN" sz="1100" dirty="0">
                <a:solidFill>
                  <a:srgbClr val="FFFFFF"/>
                </a:solidFill>
              </a:rPr>
              <a:t>  </a:t>
            </a:r>
            <a:endParaRPr lang="zh-CN" altLang="en-US"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颜色</a:t>
            </a:r>
            <a:r>
              <a:rPr lang="en-US" altLang="zh-CN" sz="1100" dirty="0">
                <a:solidFill>
                  <a:srgbClr val="FFFFFF"/>
                </a:solidFill>
              </a:rPr>
              <a:t>: </a:t>
            </a:r>
            <a:r>
              <a:rPr lang="en-US" altLang="zh-CN" sz="1100" dirty="0" err="1">
                <a:solidFill>
                  <a:srgbClr val="FFFFFF"/>
                </a:solidFill>
              </a:rPr>
              <a:t>R153</a:t>
            </a:r>
            <a:r>
              <a:rPr lang="en-US" altLang="zh-CN" sz="1100" dirty="0">
                <a:solidFill>
                  <a:srgbClr val="FFFFFF"/>
                </a:solidFill>
              </a:rPr>
              <a:t> </a:t>
            </a:r>
            <a:r>
              <a:rPr lang="en-US" altLang="zh-CN" sz="1100" dirty="0" err="1">
                <a:solidFill>
                  <a:srgbClr val="FFFFFF"/>
                </a:solidFill>
              </a:rPr>
              <a:t>G0</a:t>
            </a:r>
            <a:r>
              <a:rPr lang="en-US" altLang="zh-CN" sz="1100" dirty="0">
                <a:solidFill>
                  <a:srgbClr val="FFFFFF"/>
                </a:solidFill>
              </a:rPr>
              <a:t> </a:t>
            </a:r>
            <a:r>
              <a:rPr lang="en-US" altLang="zh-CN" sz="1100" dirty="0" err="1">
                <a:solidFill>
                  <a:srgbClr val="FFFFFF"/>
                </a:solidFill>
              </a:rPr>
              <a:t>B0</a:t>
            </a:r>
            <a:endParaRPr lang="en-US" altLang="zh-CN"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内部使用字体 </a:t>
            </a:r>
            <a:r>
              <a:rPr lang="en-US" altLang="zh-CN" sz="1100" dirty="0">
                <a:solidFill>
                  <a:srgbClr val="FFFFFF"/>
                </a:solidFill>
              </a:rPr>
              <a:t>:</a:t>
            </a:r>
          </a:p>
          <a:p>
            <a:pPr marL="342900" indent="-342900" algn="r" eaLnBrk="0" hangingPunct="0">
              <a:lnSpc>
                <a:spcPct val="125000"/>
              </a:lnSpc>
              <a:spcBef>
                <a:spcPct val="20000"/>
              </a:spcBef>
              <a:buFont typeface="Arial" pitchFamily="34" charset="0"/>
              <a:buNone/>
            </a:pPr>
            <a:r>
              <a:rPr lang="en-US" altLang="zh-CN" sz="1100" dirty="0" err="1">
                <a:solidFill>
                  <a:srgbClr val="FFFFFF"/>
                </a:solidFill>
              </a:rPr>
              <a:t>FrutigerNext</a:t>
            </a:r>
            <a:r>
              <a:rPr lang="en-US" altLang="zh-CN" sz="1100" dirty="0">
                <a:solidFill>
                  <a:srgbClr val="FFFFFF"/>
                </a:solidFill>
              </a:rPr>
              <a:t> LT Medium</a:t>
            </a: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外部使用字体 </a:t>
            </a:r>
            <a:r>
              <a:rPr lang="en-US" altLang="zh-CN" sz="1100" dirty="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中文标题</a:t>
            </a:r>
            <a:r>
              <a:rPr lang="en-US" altLang="zh-CN" sz="1100" dirty="0">
                <a:solidFill>
                  <a:srgbClr val="FFFFFF"/>
                </a:solidFill>
              </a:rPr>
              <a:t>:30-</a:t>
            </a:r>
            <a:r>
              <a:rPr lang="en-US" altLang="zh-CN" sz="1100" dirty="0" err="1">
                <a:solidFill>
                  <a:srgbClr val="FFFFFF"/>
                </a:solidFill>
              </a:rPr>
              <a:t>32pt</a:t>
            </a:r>
            <a:r>
              <a:rPr lang="en-US" altLang="zh-CN" sz="1100" dirty="0">
                <a:solidFill>
                  <a:srgbClr val="FFFFFF"/>
                </a:solidFill>
              </a:rPr>
              <a:t>  </a:t>
            </a:r>
            <a:endParaRPr lang="zh-CN" altLang="en-US"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颜色</a:t>
            </a:r>
            <a:r>
              <a:rPr lang="en-US" altLang="zh-CN" sz="1100" dirty="0">
                <a:solidFill>
                  <a:srgbClr val="FFFFFF"/>
                </a:solidFill>
              </a:rPr>
              <a:t>: </a:t>
            </a:r>
            <a:r>
              <a:rPr lang="en-US" altLang="zh-CN" sz="1100" dirty="0" err="1">
                <a:solidFill>
                  <a:srgbClr val="FFFFFF"/>
                </a:solidFill>
              </a:rPr>
              <a:t>R153</a:t>
            </a:r>
            <a:r>
              <a:rPr lang="en-US" altLang="zh-CN" sz="1100" dirty="0">
                <a:solidFill>
                  <a:srgbClr val="FFFFFF"/>
                </a:solidFill>
              </a:rPr>
              <a:t> </a:t>
            </a:r>
            <a:r>
              <a:rPr lang="en-US" altLang="zh-CN" sz="1100" dirty="0" err="1">
                <a:solidFill>
                  <a:srgbClr val="FFFFFF"/>
                </a:solidFill>
              </a:rPr>
              <a:t>G0</a:t>
            </a:r>
            <a:r>
              <a:rPr lang="en-US" altLang="zh-CN" sz="1100" dirty="0">
                <a:solidFill>
                  <a:srgbClr val="FFFFFF"/>
                </a:solidFill>
              </a:rPr>
              <a:t> </a:t>
            </a:r>
            <a:r>
              <a:rPr lang="en-US" altLang="zh-CN" sz="1100" dirty="0" err="1">
                <a:solidFill>
                  <a:srgbClr val="FFFFFF"/>
                </a:solidFill>
              </a:rPr>
              <a:t>B0</a:t>
            </a:r>
            <a:endParaRPr lang="en-US" altLang="zh-CN"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字体</a:t>
            </a:r>
            <a:r>
              <a:rPr lang="en-US" altLang="zh-CN" sz="1100" dirty="0">
                <a:solidFill>
                  <a:srgbClr val="FFFFFF"/>
                </a:solidFill>
              </a:rPr>
              <a:t>:</a:t>
            </a:r>
            <a:r>
              <a:rPr lang="zh-CN" altLang="en-US" sz="1100" dirty="0">
                <a:solidFill>
                  <a:srgbClr val="FFFFFF"/>
                </a:solidFill>
              </a:rPr>
              <a:t>黑体</a:t>
            </a:r>
          </a:p>
          <a:p>
            <a:pPr marL="342900" indent="-342900" algn="r" eaLnBrk="0" hangingPunct="0">
              <a:lnSpc>
                <a:spcPct val="125000"/>
              </a:lnSpc>
              <a:spcBef>
                <a:spcPct val="20000"/>
              </a:spcBef>
              <a:buFont typeface="Arial" pitchFamily="34" charset="0"/>
              <a:buNone/>
            </a:pPr>
            <a:endParaRPr lang="zh-CN" altLang="en-US" sz="1100" dirty="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dirty="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英文正文</a:t>
            </a:r>
            <a:r>
              <a:rPr lang="en-US" altLang="zh-CN" sz="1100" dirty="0">
                <a:solidFill>
                  <a:srgbClr val="FFFFFF"/>
                </a:solidFill>
              </a:rPr>
              <a:t>:20-</a:t>
            </a:r>
            <a:r>
              <a:rPr lang="en-US" altLang="zh-CN" sz="1100" dirty="0" err="1">
                <a:solidFill>
                  <a:srgbClr val="FFFFFF"/>
                </a:solidFill>
              </a:rPr>
              <a:t>22pt</a:t>
            </a:r>
            <a:endParaRPr lang="en-US" altLang="zh-CN"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子目录 </a:t>
            </a:r>
            <a:r>
              <a:rPr lang="en-US" altLang="zh-CN" sz="1100" dirty="0">
                <a:solidFill>
                  <a:srgbClr val="FFFFFF"/>
                </a:solidFill>
              </a:rPr>
              <a:t>(2-5</a:t>
            </a:r>
            <a:r>
              <a:rPr lang="zh-CN" altLang="en-US" sz="1100" dirty="0">
                <a:solidFill>
                  <a:srgbClr val="FFFFFF"/>
                </a:solidFill>
              </a:rPr>
              <a:t>级</a:t>
            </a:r>
            <a:r>
              <a:rPr lang="en-US" altLang="zh-CN" sz="1100" dirty="0">
                <a:solidFill>
                  <a:srgbClr val="FFFFFF"/>
                </a:solidFill>
              </a:rPr>
              <a:t>) :</a:t>
            </a:r>
            <a:r>
              <a:rPr lang="en-US" altLang="zh-CN" sz="1100" dirty="0" err="1">
                <a:solidFill>
                  <a:srgbClr val="FFFFFF"/>
                </a:solidFill>
              </a:rPr>
              <a:t>18pt</a:t>
            </a:r>
            <a:r>
              <a:rPr lang="en-US" altLang="zh-CN" sz="1100" dirty="0">
                <a:solidFill>
                  <a:srgbClr val="FFFFFF"/>
                </a:solidFill>
              </a:rPr>
              <a:t>  </a:t>
            </a: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颜色</a:t>
            </a:r>
            <a:r>
              <a:rPr lang="en-US" altLang="zh-CN" sz="1100" dirty="0">
                <a:solidFill>
                  <a:srgbClr val="FFFFFF"/>
                </a:solidFill>
              </a:rPr>
              <a:t>:</a:t>
            </a:r>
            <a:r>
              <a:rPr lang="zh-CN" altLang="en-US" sz="1100" dirty="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内部使用字体 </a:t>
            </a:r>
            <a:r>
              <a:rPr lang="en-US" altLang="zh-CN" sz="1100" dirty="0">
                <a:solidFill>
                  <a:srgbClr val="FFFFFF"/>
                </a:solidFill>
              </a:rPr>
              <a:t>:</a:t>
            </a:r>
          </a:p>
          <a:p>
            <a:pPr marL="342900" indent="-342900" algn="r" eaLnBrk="0" hangingPunct="0">
              <a:lnSpc>
                <a:spcPct val="125000"/>
              </a:lnSpc>
              <a:spcBef>
                <a:spcPct val="20000"/>
              </a:spcBef>
              <a:buFont typeface="Arial" pitchFamily="34" charset="0"/>
              <a:buNone/>
            </a:pPr>
            <a:r>
              <a:rPr lang="en-US" altLang="zh-CN" sz="1100" dirty="0" err="1">
                <a:solidFill>
                  <a:srgbClr val="FFFFFF"/>
                </a:solidFill>
              </a:rPr>
              <a:t>FrutigerNext</a:t>
            </a:r>
            <a:r>
              <a:rPr lang="en-US" altLang="zh-CN" sz="1100" dirty="0">
                <a:solidFill>
                  <a:srgbClr val="FFFFFF"/>
                </a:solidFill>
              </a:rPr>
              <a:t> LT Regular</a:t>
            </a: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外部使用字体 </a:t>
            </a:r>
            <a:r>
              <a:rPr lang="en-US" altLang="zh-CN" sz="1100" dirty="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中文正文</a:t>
            </a:r>
            <a:r>
              <a:rPr lang="en-US" altLang="zh-CN" sz="1100" dirty="0">
                <a:solidFill>
                  <a:srgbClr val="FFFFFF"/>
                </a:solidFill>
              </a:rPr>
              <a:t>:18-</a:t>
            </a:r>
            <a:r>
              <a:rPr lang="en-US" altLang="zh-CN" sz="1100" dirty="0" err="1">
                <a:solidFill>
                  <a:srgbClr val="FFFFFF"/>
                </a:solidFill>
              </a:rPr>
              <a:t>20pt</a:t>
            </a:r>
            <a:endParaRPr lang="en-US" altLang="zh-CN"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子目录</a:t>
            </a:r>
            <a:r>
              <a:rPr lang="en-US" altLang="zh-CN" sz="1100" dirty="0">
                <a:solidFill>
                  <a:srgbClr val="FFFFFF"/>
                </a:solidFill>
              </a:rPr>
              <a:t>(2-5</a:t>
            </a:r>
            <a:r>
              <a:rPr lang="zh-CN" altLang="en-US" sz="1100" dirty="0">
                <a:solidFill>
                  <a:srgbClr val="FFFFFF"/>
                </a:solidFill>
              </a:rPr>
              <a:t>级</a:t>
            </a:r>
            <a:r>
              <a:rPr lang="en-US" altLang="zh-CN" sz="1100" dirty="0">
                <a:solidFill>
                  <a:srgbClr val="FFFFFF"/>
                </a:solidFill>
              </a:rPr>
              <a:t>):</a:t>
            </a:r>
            <a:r>
              <a:rPr lang="en-US" altLang="zh-CN" sz="1100" dirty="0" err="1">
                <a:solidFill>
                  <a:srgbClr val="FFFFFF"/>
                </a:solidFill>
              </a:rPr>
              <a:t>18pt</a:t>
            </a:r>
            <a:r>
              <a:rPr lang="en-US" altLang="zh-CN" sz="1100" dirty="0">
                <a:solidFill>
                  <a:srgbClr val="FFFFFF"/>
                </a:solidFill>
              </a:rPr>
              <a:t> </a:t>
            </a:r>
            <a:endParaRPr lang="zh-CN" altLang="en-US" sz="1100" dirty="0">
              <a:solidFill>
                <a:srgbClr val="FFFFFF"/>
              </a:solidFill>
            </a:endParaRP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颜色</a:t>
            </a:r>
            <a:r>
              <a:rPr lang="en-US" altLang="zh-CN" sz="1100" dirty="0">
                <a:solidFill>
                  <a:srgbClr val="FFFFFF"/>
                </a:solidFill>
              </a:rPr>
              <a:t>:</a:t>
            </a:r>
            <a:r>
              <a:rPr lang="zh-CN" altLang="en-US" sz="1100" dirty="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dirty="0">
                <a:solidFill>
                  <a:srgbClr val="FFFFFF"/>
                </a:solidFill>
              </a:rPr>
              <a:t>字体</a:t>
            </a:r>
            <a:r>
              <a:rPr lang="en-US" altLang="zh-CN" sz="1100" dirty="0">
                <a:solidFill>
                  <a:srgbClr val="FFFFFF"/>
                </a:solidFill>
              </a:rPr>
              <a:t>:</a:t>
            </a:r>
            <a:r>
              <a:rPr lang="zh-CN" altLang="en-US" sz="1100" dirty="0">
                <a:solidFill>
                  <a:srgbClr val="FFFFFF"/>
                </a:solidFill>
              </a:rPr>
              <a:t>细黑体</a:t>
            </a:r>
            <a:r>
              <a:rPr lang="zh-CN" altLang="en-US" sz="1100" dirty="0">
                <a:solidFill>
                  <a:srgbClr val="FFFFFF"/>
                </a:solidFill>
                <a:latin typeface="Arial" pitchFamily="34" charset="0"/>
                <a:ea typeface="黑体" pitchFamily="49" charset="-122"/>
              </a:rPr>
              <a:t> </a:t>
            </a:r>
          </a:p>
        </p:txBody>
      </p:sp>
      <p:grpSp>
        <p:nvGrpSpPr>
          <p:cNvPr id="9222" name="Group 14"/>
          <p:cNvGrpSpPr>
            <a:grpSpLocks/>
          </p:cNvGrpSpPr>
          <p:nvPr/>
        </p:nvGrpSpPr>
        <p:grpSpPr bwMode="auto">
          <a:xfrm>
            <a:off x="9324975" y="3367088"/>
            <a:ext cx="919163" cy="3490912"/>
            <a:chOff x="5839" y="2160"/>
            <a:chExt cx="579" cy="2199"/>
          </a:xfrm>
        </p:grpSpPr>
        <p:sp>
          <p:nvSpPr>
            <p:cNvPr id="9225" name="Rectangle 15"/>
            <p:cNvSpPr>
              <a:spLocks noChangeArrowheads="1"/>
            </p:cNvSpPr>
            <p:nvPr userDrawn="1"/>
          </p:nvSpPr>
          <p:spPr bwMode="auto">
            <a:xfrm>
              <a:off x="5839" y="2160"/>
              <a:ext cx="579" cy="21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9226" name="Group 16"/>
            <p:cNvGrpSpPr>
              <a:grpSpLocks/>
            </p:cNvGrpSpPr>
            <p:nvPr userDrawn="1"/>
          </p:nvGrpSpPr>
          <p:grpSpPr bwMode="auto">
            <a:xfrm>
              <a:off x="5893" y="2387"/>
              <a:ext cx="466" cy="115"/>
              <a:chOff x="5893" y="2387"/>
              <a:chExt cx="466" cy="115"/>
            </a:xfrm>
          </p:grpSpPr>
          <p:sp>
            <p:nvSpPr>
              <p:cNvPr id="9287" name="Rectangle 17"/>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8" name="Rectangle 18"/>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9" name="Rectangle 19"/>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90" name="Rectangle 20"/>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27" name="Group 21"/>
            <p:cNvGrpSpPr>
              <a:grpSpLocks/>
            </p:cNvGrpSpPr>
            <p:nvPr userDrawn="1"/>
          </p:nvGrpSpPr>
          <p:grpSpPr bwMode="auto">
            <a:xfrm>
              <a:off x="5893" y="2523"/>
              <a:ext cx="466" cy="115"/>
              <a:chOff x="5893" y="2523"/>
              <a:chExt cx="466" cy="115"/>
            </a:xfrm>
          </p:grpSpPr>
          <p:sp>
            <p:nvSpPr>
              <p:cNvPr id="9283" name="Rectangle 22"/>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4" name="Rectangle 23"/>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5" name="Rectangle 24"/>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6" name="Rectangle 25"/>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28" name="Group 26"/>
            <p:cNvGrpSpPr>
              <a:grpSpLocks/>
            </p:cNvGrpSpPr>
            <p:nvPr userDrawn="1"/>
          </p:nvGrpSpPr>
          <p:grpSpPr bwMode="auto">
            <a:xfrm>
              <a:off x="5893" y="2659"/>
              <a:ext cx="466" cy="115"/>
              <a:chOff x="5893" y="2659"/>
              <a:chExt cx="466" cy="115"/>
            </a:xfrm>
          </p:grpSpPr>
          <p:sp>
            <p:nvSpPr>
              <p:cNvPr id="9279" name="Rectangle 27"/>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0" name="Rectangle 28"/>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1" name="Rectangle 29"/>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82" name="Rectangle 30"/>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29" name="Group 31"/>
            <p:cNvGrpSpPr>
              <a:grpSpLocks/>
            </p:cNvGrpSpPr>
            <p:nvPr userDrawn="1"/>
          </p:nvGrpSpPr>
          <p:grpSpPr bwMode="auto">
            <a:xfrm>
              <a:off x="5893" y="2251"/>
              <a:ext cx="466" cy="119"/>
              <a:chOff x="5893" y="2251"/>
              <a:chExt cx="466" cy="119"/>
            </a:xfrm>
          </p:grpSpPr>
          <p:sp>
            <p:nvSpPr>
              <p:cNvPr id="9275" name="Rectangle 32"/>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6" name="Rectangle 33"/>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7" name="Rectangle 34"/>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8" name="Rectangle 35"/>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0" name="Group 36"/>
            <p:cNvGrpSpPr>
              <a:grpSpLocks/>
            </p:cNvGrpSpPr>
            <p:nvPr userDrawn="1"/>
          </p:nvGrpSpPr>
          <p:grpSpPr bwMode="auto">
            <a:xfrm>
              <a:off x="5893" y="2886"/>
              <a:ext cx="466" cy="115"/>
              <a:chOff x="5893" y="2886"/>
              <a:chExt cx="466" cy="115"/>
            </a:xfrm>
          </p:grpSpPr>
          <p:sp>
            <p:nvSpPr>
              <p:cNvPr id="9271" name="Rectangle 37"/>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2" name="Rectangle 38"/>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3" name="Rectangle 39"/>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4" name="Rectangle 40"/>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1" name="Group 41"/>
            <p:cNvGrpSpPr>
              <a:grpSpLocks/>
            </p:cNvGrpSpPr>
            <p:nvPr userDrawn="1"/>
          </p:nvGrpSpPr>
          <p:grpSpPr bwMode="auto">
            <a:xfrm>
              <a:off x="5893" y="3022"/>
              <a:ext cx="466" cy="115"/>
              <a:chOff x="5893" y="3022"/>
              <a:chExt cx="466" cy="115"/>
            </a:xfrm>
          </p:grpSpPr>
          <p:sp>
            <p:nvSpPr>
              <p:cNvPr id="9267" name="Rectangle 42"/>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8" name="Rectangle 43"/>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9" name="Rectangle 44"/>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70" name="Rectangle 45"/>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2" name="Group 46"/>
            <p:cNvGrpSpPr>
              <a:grpSpLocks/>
            </p:cNvGrpSpPr>
            <p:nvPr userDrawn="1"/>
          </p:nvGrpSpPr>
          <p:grpSpPr bwMode="auto">
            <a:xfrm>
              <a:off x="5893" y="3158"/>
              <a:ext cx="466" cy="115"/>
              <a:chOff x="5893" y="3158"/>
              <a:chExt cx="466" cy="115"/>
            </a:xfrm>
          </p:grpSpPr>
          <p:sp>
            <p:nvSpPr>
              <p:cNvPr id="9263" name="Rectangle 47"/>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4" name="Rectangle 48"/>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5" name="Rectangle 49"/>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6" name="Rectangle 50"/>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3" name="Group 51"/>
            <p:cNvGrpSpPr>
              <a:grpSpLocks/>
            </p:cNvGrpSpPr>
            <p:nvPr userDrawn="1"/>
          </p:nvGrpSpPr>
          <p:grpSpPr bwMode="auto">
            <a:xfrm>
              <a:off x="5893" y="3385"/>
              <a:ext cx="466" cy="115"/>
              <a:chOff x="5893" y="3385"/>
              <a:chExt cx="466" cy="115"/>
            </a:xfrm>
          </p:grpSpPr>
          <p:sp>
            <p:nvSpPr>
              <p:cNvPr id="9259" name="Rectangle 52"/>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0" name="Rectangle 53"/>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1" name="Rectangle 54"/>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62" name="Rectangle 55"/>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4" name="Group 56"/>
            <p:cNvGrpSpPr>
              <a:grpSpLocks/>
            </p:cNvGrpSpPr>
            <p:nvPr userDrawn="1"/>
          </p:nvGrpSpPr>
          <p:grpSpPr bwMode="auto">
            <a:xfrm>
              <a:off x="5893" y="3521"/>
              <a:ext cx="466" cy="115"/>
              <a:chOff x="5893" y="3521"/>
              <a:chExt cx="466" cy="115"/>
            </a:xfrm>
          </p:grpSpPr>
          <p:sp>
            <p:nvSpPr>
              <p:cNvPr id="9255" name="Rectangle 57"/>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6" name="Rectangle 58"/>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7" name="Rectangle 59"/>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8" name="Rectangle 60"/>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5" name="Group 61"/>
            <p:cNvGrpSpPr>
              <a:grpSpLocks/>
            </p:cNvGrpSpPr>
            <p:nvPr userDrawn="1"/>
          </p:nvGrpSpPr>
          <p:grpSpPr bwMode="auto">
            <a:xfrm>
              <a:off x="5893" y="3657"/>
              <a:ext cx="466" cy="115"/>
              <a:chOff x="5893" y="3657"/>
              <a:chExt cx="466" cy="115"/>
            </a:xfrm>
          </p:grpSpPr>
          <p:sp>
            <p:nvSpPr>
              <p:cNvPr id="9251" name="Rectangle 62"/>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2" name="Rectangle 63"/>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3" name="Rectangle 64"/>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4" name="Rectangle 65"/>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6" name="Group 66"/>
            <p:cNvGrpSpPr>
              <a:grpSpLocks/>
            </p:cNvGrpSpPr>
            <p:nvPr userDrawn="1"/>
          </p:nvGrpSpPr>
          <p:grpSpPr bwMode="auto">
            <a:xfrm>
              <a:off x="5893" y="3884"/>
              <a:ext cx="466" cy="115"/>
              <a:chOff x="5893" y="3884"/>
              <a:chExt cx="466" cy="115"/>
            </a:xfrm>
          </p:grpSpPr>
          <p:sp>
            <p:nvSpPr>
              <p:cNvPr id="9247" name="Rectangle 67"/>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8" name="Rectangle 68"/>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9" name="Rectangle 69"/>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50" name="Rectangle 70"/>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7" name="Group 71"/>
            <p:cNvGrpSpPr>
              <a:grpSpLocks/>
            </p:cNvGrpSpPr>
            <p:nvPr userDrawn="1"/>
          </p:nvGrpSpPr>
          <p:grpSpPr bwMode="auto">
            <a:xfrm>
              <a:off x="5893" y="4026"/>
              <a:ext cx="466" cy="115"/>
              <a:chOff x="5893" y="4026"/>
              <a:chExt cx="466" cy="115"/>
            </a:xfrm>
          </p:grpSpPr>
          <p:sp>
            <p:nvSpPr>
              <p:cNvPr id="9243" name="Rectangle 72"/>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4" name="Rectangle 73"/>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5" name="Rectangle 74"/>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6" name="Rectangle 75"/>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38" name="Group 76"/>
            <p:cNvGrpSpPr>
              <a:grpSpLocks/>
            </p:cNvGrpSpPr>
            <p:nvPr userDrawn="1"/>
          </p:nvGrpSpPr>
          <p:grpSpPr bwMode="auto">
            <a:xfrm>
              <a:off x="5893" y="4167"/>
              <a:ext cx="466" cy="115"/>
              <a:chOff x="5893" y="4167"/>
              <a:chExt cx="466" cy="115"/>
            </a:xfrm>
          </p:grpSpPr>
          <p:sp>
            <p:nvSpPr>
              <p:cNvPr id="9239" name="Rectangle 77"/>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0" name="Rectangle 78"/>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1" name="Rectangle 79"/>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242" name="Rectangle 80"/>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9223" name="Rectangle 81"/>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配色参考方案：</a:t>
            </a:r>
          </a:p>
          <a:p>
            <a:pPr eaLnBrk="0" hangingPunct="0">
              <a:lnSpc>
                <a:spcPct val="120000"/>
              </a:lnSpc>
              <a:spcBef>
                <a:spcPct val="20000"/>
              </a:spcBef>
              <a:buFont typeface="Arial" pitchFamily="34" charset="0"/>
              <a:buNone/>
            </a:pPr>
            <a:r>
              <a:rPr lang="zh-CN" altLang="en-US" sz="1100">
                <a:solidFill>
                  <a:srgbClr val="FFFFFF"/>
                </a:solidFill>
              </a:rPr>
              <a:t>建议同一页面内不超过四种颜色，以下是</a:t>
            </a:r>
            <a:r>
              <a:rPr lang="en-US" altLang="zh-CN" sz="1100">
                <a:solidFill>
                  <a:srgbClr val="FFFFFF"/>
                </a:solidFill>
              </a:rPr>
              <a:t>13</a:t>
            </a:r>
            <a:r>
              <a:rPr lang="zh-CN" altLang="en-US" sz="1100">
                <a:solidFill>
                  <a:srgbClr val="FFFFFF"/>
                </a:solidFill>
              </a:rPr>
              <a:t>组配色方案，同一页面内只选择一组使用。（仅供参考）</a:t>
            </a:r>
          </a:p>
        </p:txBody>
      </p:sp>
      <p:sp>
        <p:nvSpPr>
          <p:cNvPr id="9224" name="Rectangle 82"/>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chemeClr val="bg2"/>
              </a:buClr>
              <a:buSzPct val="60000"/>
              <a:buFont typeface="Wingdings" pitchFamily="2" charset="2"/>
              <a:buNone/>
            </a:pPr>
            <a:r>
              <a:rPr lang="zh-CN" altLang="en-US" sz="1100">
                <a:solidFill>
                  <a:srgbClr val="FFFFFF"/>
                </a:solidFill>
              </a:rPr>
              <a:t>客户或者合作伙伴的标志放在右上角</a:t>
            </a:r>
            <a:r>
              <a:rPr lang="en-US" altLang="zh-CN" sz="1100">
                <a:solidFill>
                  <a:srgbClr val="FFFFFF"/>
                </a:solidFill>
              </a:rPr>
              <a:t>.</a:t>
            </a:r>
            <a:endParaRPr lang="zh-CN" altLang="en-US" sz="1100">
              <a:solidFill>
                <a:srgbClr val="FFFFFF"/>
              </a:solidFill>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808080"/>
        </a:buClr>
        <a:buSzPct val="60000"/>
        <a:buFont typeface="Wingdings" pitchFamily="2" charset="2"/>
        <a:buChar char="l"/>
        <a:defRPr sz="2000">
          <a:solidFill>
            <a:schemeClr val="tx1"/>
          </a:solidFill>
          <a:latin typeface="+mn-lt"/>
          <a:ea typeface="黑体" pitchFamily="49" charset="-122"/>
          <a:cs typeface="Arial" pitchFamily="34" charset="0"/>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224588"/>
            <a:ext cx="915035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755650" y="6451600"/>
            <a:ext cx="2540000" cy="18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200" smtClean="0">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08875" y="6386513"/>
            <a:ext cx="131127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755650" y="325438"/>
            <a:ext cx="76327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755650" y="1628775"/>
            <a:ext cx="76327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Font typeface="Arial" pitchFamily="34" charset="0"/>
              <a:buNone/>
            </a:pPr>
            <a:r>
              <a:rPr lang="zh-CN" altLang="en-US" sz="1100">
                <a:solidFill>
                  <a:srgbClr val="FFFFFF"/>
                </a:solidFill>
              </a:rPr>
              <a:t>英文标题</a:t>
            </a:r>
            <a:r>
              <a:rPr lang="en-US" altLang="zh-CN" sz="1100">
                <a:solidFill>
                  <a:srgbClr val="FFFFFF"/>
                </a:solidFill>
              </a:rPr>
              <a:t>:32-35pt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Medium</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中文标题</a:t>
            </a:r>
            <a:r>
              <a:rPr lang="en-US" altLang="zh-CN" sz="1100">
                <a:solidFill>
                  <a:srgbClr val="FFFFFF"/>
                </a:solidFill>
              </a:rPr>
              <a:t>:30-32pt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黑体</a:t>
            </a: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英文正文</a:t>
            </a:r>
            <a:r>
              <a:rPr lang="en-US" altLang="zh-CN" sz="1100">
                <a:solidFill>
                  <a:srgbClr val="FFFFFF"/>
                </a:solidFill>
              </a:rPr>
              <a:t>:20-22pt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 </a:t>
            </a:r>
            <a:r>
              <a:rPr lang="en-US" altLang="zh-CN" sz="1100">
                <a:solidFill>
                  <a:srgbClr val="FFFFFF"/>
                </a:solidFill>
              </a:rPr>
              <a:t>(2-5</a:t>
            </a:r>
            <a:r>
              <a:rPr lang="zh-CN" altLang="en-US" sz="1100">
                <a:solidFill>
                  <a:srgbClr val="FFFFFF"/>
                </a:solidFill>
              </a:rPr>
              <a:t>级</a:t>
            </a:r>
            <a:r>
              <a:rPr lang="en-US" altLang="zh-CN" sz="1100">
                <a:solidFill>
                  <a:srgbClr val="FFFFFF"/>
                </a:solidFill>
              </a:rPr>
              <a:t>) :18pt  </a:t>
            </a: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buFont typeface="Arial" pitchFamily="34" charset="0"/>
              <a:buNone/>
            </a:pPr>
            <a:r>
              <a:rPr lang="en-US" altLang="zh-CN" sz="1100">
                <a:solidFill>
                  <a:srgbClr val="FFFFFF"/>
                </a:solidFill>
              </a:rPr>
              <a:t>FrutigerNext LT Regular</a:t>
            </a:r>
          </a:p>
          <a:p>
            <a:pPr marL="342900" indent="-342900" algn="r" eaLnBrk="0" hangingPunct="0">
              <a:lnSpc>
                <a:spcPct val="125000"/>
              </a:lnSpc>
              <a:spcBef>
                <a:spcPct val="20000"/>
              </a:spcBef>
              <a:buFont typeface="Arial" pitchFamily="34" charset="0"/>
              <a:buNone/>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buFont typeface="Arial" pitchFamily="34" charset="0"/>
              <a:buNone/>
            </a:pPr>
            <a:endParaRPr lang="en-US" altLang="zh-CN"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中文正文</a:t>
            </a:r>
            <a:r>
              <a:rPr lang="en-US" altLang="zh-CN" sz="1100">
                <a:solidFill>
                  <a:srgbClr val="FFFFFF"/>
                </a:solidFill>
              </a:rPr>
              <a:t>:18-20pt</a:t>
            </a:r>
          </a:p>
          <a:p>
            <a:pPr marL="342900" indent="-342900" algn="r" eaLnBrk="0" hangingPunct="0">
              <a:lnSpc>
                <a:spcPct val="125000"/>
              </a:lnSpc>
              <a:spcBef>
                <a:spcPct val="20000"/>
              </a:spcBef>
              <a:buFont typeface="Arial" pitchFamily="34" charset="0"/>
              <a:buNone/>
            </a:pPr>
            <a:r>
              <a:rPr lang="zh-CN" altLang="en-US" sz="1100">
                <a:solidFill>
                  <a:srgbClr val="FFFFFF"/>
                </a:solidFill>
              </a:rPr>
              <a:t>子目录</a:t>
            </a:r>
            <a:r>
              <a:rPr lang="en-US" altLang="zh-CN" sz="1100">
                <a:solidFill>
                  <a:srgbClr val="FFFFFF"/>
                </a:solidFill>
              </a:rPr>
              <a:t>(2-5</a:t>
            </a:r>
            <a:r>
              <a:rPr lang="zh-CN" altLang="en-US" sz="1100">
                <a:solidFill>
                  <a:srgbClr val="FFFFFF"/>
                </a:solidFill>
              </a:rPr>
              <a:t>级</a:t>
            </a:r>
            <a:r>
              <a:rPr lang="en-US" altLang="zh-CN" sz="1100">
                <a:solidFill>
                  <a:srgbClr val="FFFFFF"/>
                </a:solidFill>
              </a:rPr>
              <a:t>):18pt </a:t>
            </a:r>
            <a:endParaRPr lang="zh-CN" altLang="en-US" sz="1100">
              <a:solidFill>
                <a:srgbClr val="FFFFFF"/>
              </a:solidFill>
            </a:endParaRPr>
          </a:p>
          <a:p>
            <a:pPr marL="342900" indent="-342900" algn="r" eaLnBrk="0" hangingPunct="0">
              <a:lnSpc>
                <a:spcPct val="125000"/>
              </a:lnSpc>
              <a:spcBef>
                <a:spcPct val="20000"/>
              </a:spcBef>
              <a:buFont typeface="Arial" pitchFamily="34" charset="0"/>
              <a:buNone/>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buFont typeface="Arial" pitchFamily="34" charset="0"/>
              <a:buNone/>
            </a:pPr>
            <a:r>
              <a:rPr lang="zh-CN" altLang="en-US" sz="1100">
                <a:solidFill>
                  <a:srgbClr val="FFFFFF"/>
                </a:solidFill>
              </a:rPr>
              <a:t>字体</a:t>
            </a:r>
            <a:r>
              <a:rPr lang="en-US" altLang="zh-CN" sz="1100">
                <a:solidFill>
                  <a:srgbClr val="FFFFFF"/>
                </a:solidFill>
              </a:rPr>
              <a:t>:</a:t>
            </a:r>
            <a:r>
              <a:rPr lang="zh-CN" altLang="en-US" sz="1100">
                <a:solidFill>
                  <a:srgbClr val="FFFFFF"/>
                </a:solidFill>
              </a:rPr>
              <a:t>细黑体</a:t>
            </a:r>
            <a:r>
              <a:rPr lang="zh-CN" altLang="en-US" sz="1100" b="1">
                <a:solidFill>
                  <a:srgbClr val="FFFFFF"/>
                </a:solidFill>
                <a:latin typeface="Arial" pitchFamily="34" charset="0"/>
                <a:ea typeface="华文细黑" pitchFamily="2" charset="-122"/>
              </a:rPr>
              <a:t> </a:t>
            </a:r>
          </a:p>
        </p:txBody>
      </p:sp>
      <p:grpSp>
        <p:nvGrpSpPr>
          <p:cNvPr id="10250" name="Group 16"/>
          <p:cNvGrpSpPr>
            <a:grpSpLocks/>
          </p:cNvGrpSpPr>
          <p:nvPr/>
        </p:nvGrpSpPr>
        <p:grpSpPr bwMode="auto">
          <a:xfrm>
            <a:off x="9324975" y="3367088"/>
            <a:ext cx="919163" cy="3490912"/>
            <a:chOff x="5839" y="2160"/>
            <a:chExt cx="579" cy="2199"/>
          </a:xfrm>
        </p:grpSpPr>
        <p:sp>
          <p:nvSpPr>
            <p:cNvPr id="10253" name="Rectangle 17"/>
            <p:cNvSpPr>
              <a:spLocks noChangeArrowheads="1"/>
            </p:cNvSpPr>
            <p:nvPr userDrawn="1"/>
          </p:nvSpPr>
          <p:spPr bwMode="auto">
            <a:xfrm>
              <a:off x="5839" y="2160"/>
              <a:ext cx="579" cy="21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10254"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55"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56"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57"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58"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59"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0"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1"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2"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3"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4"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5"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266"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0251" name="Rectangle 83"/>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Font typeface="Arial" pitchFamily="34" charset="0"/>
              <a:buNone/>
            </a:pPr>
            <a:r>
              <a:rPr lang="zh-CN" altLang="en-US" sz="1100">
                <a:solidFill>
                  <a:srgbClr val="FFFFFF"/>
                </a:solidFill>
              </a:rPr>
              <a:t>配色参考方案：</a:t>
            </a:r>
          </a:p>
          <a:p>
            <a:pPr eaLnBrk="0" hangingPunct="0">
              <a:lnSpc>
                <a:spcPct val="120000"/>
              </a:lnSpc>
              <a:spcBef>
                <a:spcPct val="20000"/>
              </a:spcBef>
              <a:buFont typeface="Arial" pitchFamily="34" charset="0"/>
              <a:buNone/>
            </a:pPr>
            <a:r>
              <a:rPr lang="zh-CN" altLang="en-US" sz="1100">
                <a:solidFill>
                  <a:srgbClr val="FFFFFF"/>
                </a:solidFill>
              </a:rPr>
              <a:t>建议同一页面内不超过四种颜色，以下是</a:t>
            </a:r>
            <a:r>
              <a:rPr lang="en-US" altLang="zh-CN" sz="1100">
                <a:solidFill>
                  <a:srgbClr val="FFFFFF"/>
                </a:solidFill>
              </a:rPr>
              <a:t>13</a:t>
            </a:r>
            <a:r>
              <a:rPr lang="zh-CN" altLang="en-US" sz="1100">
                <a:solidFill>
                  <a:srgbClr val="FFFFFF"/>
                </a:solidFill>
              </a:rPr>
              <a:t>组配色方案，同一页面内只选择一组使用。（仅供参考）</a:t>
            </a:r>
          </a:p>
        </p:txBody>
      </p:sp>
      <p:sp>
        <p:nvSpPr>
          <p:cNvPr id="10252" name="Rectangle 84"/>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rgbClr val="777777"/>
              </a:buClr>
              <a:buSzPct val="60000"/>
              <a:buFont typeface="Wingdings" pitchFamily="2" charset="2"/>
              <a:buNone/>
            </a:pPr>
            <a:r>
              <a:rPr lang="zh-CN" altLang="en-US" sz="1100">
                <a:solidFill>
                  <a:srgbClr val="FFFFFF"/>
                </a:solidFill>
              </a:rPr>
              <a:t>客户或者合作伙伴的标志放在右上角</a:t>
            </a:r>
            <a:r>
              <a:rPr lang="en-US" altLang="zh-CN" sz="1100">
                <a:solidFill>
                  <a:srgbClr val="FFFFFF"/>
                </a:solidFill>
              </a:rPr>
              <a:t>.</a:t>
            </a:r>
            <a:endParaRPr lang="zh-CN" altLang="en-US" sz="1100">
              <a:solidFill>
                <a:srgbClr val="FFFFFF"/>
              </a:solidFill>
            </a:endParaRPr>
          </a:p>
        </p:txBody>
      </p:sp>
      <p:sp>
        <p:nvSpPr>
          <p:cNvPr id="79" name="Rectangle 21"/>
          <p:cNvSpPr>
            <a:spLocks noChangeArrowheads="1"/>
          </p:cNvSpPr>
          <p:nvPr userDrawn="1"/>
        </p:nvSpPr>
        <p:spPr bwMode="auto">
          <a:xfrm>
            <a:off x="3785716" y="6465937"/>
            <a:ext cx="1527487" cy="184666"/>
          </a:xfrm>
          <a:prstGeom prst="rect">
            <a:avLst/>
          </a:prstGeom>
          <a:noFill/>
          <a:ln w="9525" algn="ctr">
            <a:noFill/>
            <a:miter lim="800000"/>
            <a:headEnd/>
            <a:tailEnd/>
          </a:ln>
          <a:effectLst/>
        </p:spPr>
        <p:txBody>
          <a:bodyPr wrap="none" lIns="80082" tIns="0" rIns="80082" bIns="0">
            <a:spAutoFit/>
          </a:bodyPr>
          <a:lstStyle/>
          <a:p>
            <a:pPr defTabSz="801688" eaLnBrk="0" hangingPunct="0">
              <a:defRPr/>
            </a:pPr>
            <a:r>
              <a:rPr lang="en-US" altLang="zh-CN" sz="1200" baseline="0" dirty="0" smtClean="0">
                <a:solidFill>
                  <a:srgbClr val="000000"/>
                </a:solidFill>
                <a:latin typeface="+mn-lt"/>
                <a:ea typeface="+mn-ea"/>
              </a:rPr>
              <a:t>Huawei Confidential</a:t>
            </a:r>
            <a:endParaRPr lang="en-US" altLang="zh-CN" sz="1200" dirty="0">
              <a:latin typeface="+mn-lt"/>
              <a:ea typeface="+mn-ea"/>
            </a:endParaRPr>
          </a:p>
        </p:txBody>
      </p:sp>
      <p:sp>
        <p:nvSpPr>
          <p:cNvPr id="81" name="Rectangle 5"/>
          <p:cNvSpPr>
            <a:spLocks noChangeArrowheads="1"/>
          </p:cNvSpPr>
          <p:nvPr userDrawn="1"/>
        </p:nvSpPr>
        <p:spPr bwMode="auto">
          <a:xfrm>
            <a:off x="6345873" y="6489701"/>
            <a:ext cx="180339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pPr>
            <a:r>
              <a:rPr lang="de-DE" altLang="zh-CN" sz="1200" dirty="0" smtClean="0">
                <a:solidFill>
                  <a:srgbClr val="000000"/>
                </a:solidFill>
                <a:latin typeface="FrutigerNext LT Bold" pitchFamily="34" charset="0"/>
                <a:ea typeface="MS PGothic" pitchFamily="34" charset="-128"/>
              </a:rPr>
              <a:t> </a:t>
            </a:r>
            <a:fld id="{A4C34F22-587E-473D-9099-376F4F013A30}" type="slidenum">
              <a:rPr lang="de-DE" altLang="zh-CN" sz="1200">
                <a:solidFill>
                  <a:srgbClr val="000000"/>
                </a:solidFill>
                <a:latin typeface="FrutigerNext LT Bold" pitchFamily="34" charset="0"/>
                <a:ea typeface="MS PGothic" pitchFamily="34" charset="-128"/>
              </a:rPr>
              <a:pPr eaLnBrk="0" hangingPunct="0">
                <a:lnSpc>
                  <a:spcPct val="85000"/>
                </a:lnSpc>
              </a:pPr>
              <a:t>‹#›</a:t>
            </a:fld>
            <a:endParaRPr lang="en-GB" altLang="zh-CN" sz="120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6" descr="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97563"/>
            <a:ext cx="9144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0"/>
          <p:cNvSpPr>
            <a:spLocks noChangeArrowheads="1"/>
          </p:cNvSpPr>
          <p:nvPr/>
        </p:nvSpPr>
        <p:spPr bwMode="auto">
          <a:xfrm>
            <a:off x="-1952625" y="692150"/>
            <a:ext cx="1844675"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pPr>
            <a:r>
              <a:rPr lang="zh-CN" altLang="en-US" sz="1100">
                <a:solidFill>
                  <a:srgbClr val="FFFFFF"/>
                </a:solidFill>
              </a:rPr>
              <a:t>英文标题</a:t>
            </a:r>
            <a:r>
              <a:rPr lang="en-US" altLang="zh-CN" sz="1100">
                <a:solidFill>
                  <a:srgbClr val="FFFFFF"/>
                </a:solidFill>
              </a:rPr>
              <a:t>:32-35pt  </a:t>
            </a:r>
            <a:endParaRPr lang="zh-CN" altLang="en-US" sz="1100">
              <a:solidFill>
                <a:srgbClr val="FFFFFF"/>
              </a:solidFill>
            </a:endParaRPr>
          </a:p>
          <a:p>
            <a:pPr marL="342900" indent="-342900" algn="r" eaLnBrk="0" hangingPunct="0">
              <a:lnSpc>
                <a:spcPct val="125000"/>
              </a:lnSpc>
              <a:spcBef>
                <a:spcPct val="20000"/>
              </a:spcBef>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pPr>
            <a:r>
              <a:rPr lang="en-US" altLang="zh-CN" sz="1100">
                <a:solidFill>
                  <a:srgbClr val="FFFFFF"/>
                </a:solidFill>
              </a:rPr>
              <a:t>FrutigerNext LT Medium</a:t>
            </a:r>
          </a:p>
          <a:p>
            <a:pPr marL="342900" indent="-342900" algn="r" eaLnBrk="0" hangingPunct="0">
              <a:lnSpc>
                <a:spcPct val="125000"/>
              </a:lnSpc>
              <a:spcBef>
                <a:spcPct val="20000"/>
              </a:spcBef>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pPr>
            <a:endParaRPr lang="en-US" altLang="zh-CN" sz="1100">
              <a:solidFill>
                <a:srgbClr val="FFFFFF"/>
              </a:solidFill>
            </a:endParaRPr>
          </a:p>
          <a:p>
            <a:pPr marL="342900" indent="-342900" algn="r" eaLnBrk="0" hangingPunct="0">
              <a:lnSpc>
                <a:spcPct val="125000"/>
              </a:lnSpc>
              <a:spcBef>
                <a:spcPct val="20000"/>
              </a:spcBef>
            </a:pPr>
            <a:r>
              <a:rPr lang="zh-CN" altLang="en-US" sz="1100">
                <a:solidFill>
                  <a:srgbClr val="FFFFFF"/>
                </a:solidFill>
              </a:rPr>
              <a:t>中文标题</a:t>
            </a:r>
            <a:r>
              <a:rPr lang="en-US" altLang="zh-CN" sz="1100">
                <a:solidFill>
                  <a:srgbClr val="FFFFFF"/>
                </a:solidFill>
              </a:rPr>
              <a:t>:30-32pt  </a:t>
            </a:r>
            <a:endParaRPr lang="zh-CN" altLang="en-US" sz="1100">
              <a:solidFill>
                <a:srgbClr val="FFFFFF"/>
              </a:solidFill>
            </a:endParaRPr>
          </a:p>
          <a:p>
            <a:pPr marL="342900" indent="-342900" algn="r" eaLnBrk="0" hangingPunct="0">
              <a:lnSpc>
                <a:spcPct val="125000"/>
              </a:lnSpc>
              <a:spcBef>
                <a:spcPct val="20000"/>
              </a:spcBef>
            </a:pPr>
            <a:r>
              <a:rPr lang="zh-CN" altLang="en-US" sz="1100">
                <a:solidFill>
                  <a:srgbClr val="FFFFFF"/>
                </a:solidFill>
              </a:rPr>
              <a:t>颜色</a:t>
            </a:r>
            <a:r>
              <a:rPr lang="en-US" altLang="zh-CN" sz="1100">
                <a:solidFill>
                  <a:srgbClr val="FFFFFF"/>
                </a:solidFill>
              </a:rPr>
              <a:t>: R153 G0 B0</a:t>
            </a:r>
          </a:p>
          <a:p>
            <a:pPr marL="342900" indent="-342900" algn="r" eaLnBrk="0" hangingPunct="0">
              <a:lnSpc>
                <a:spcPct val="125000"/>
              </a:lnSpc>
              <a:spcBef>
                <a:spcPct val="20000"/>
              </a:spcBef>
            </a:pPr>
            <a:r>
              <a:rPr lang="zh-CN" altLang="en-US" sz="1100">
                <a:solidFill>
                  <a:srgbClr val="FFFFFF"/>
                </a:solidFill>
              </a:rPr>
              <a:t>字体</a:t>
            </a:r>
            <a:r>
              <a:rPr lang="en-US" altLang="zh-CN" sz="1100">
                <a:solidFill>
                  <a:srgbClr val="FFFFFF"/>
                </a:solidFill>
              </a:rPr>
              <a:t>:</a:t>
            </a:r>
            <a:r>
              <a:rPr lang="zh-CN" altLang="en-US" sz="1100">
                <a:solidFill>
                  <a:srgbClr val="FFFFFF"/>
                </a:solidFill>
              </a:rPr>
              <a:t>黑体</a:t>
            </a:r>
          </a:p>
          <a:p>
            <a:pPr marL="342900" indent="-342900" algn="r" eaLnBrk="0" hangingPunct="0">
              <a:lnSpc>
                <a:spcPct val="125000"/>
              </a:lnSpc>
              <a:spcBef>
                <a:spcPct val="20000"/>
              </a:spcBef>
            </a:pPr>
            <a:endParaRPr lang="zh-CN" altLang="en-US" sz="1100">
              <a:solidFill>
                <a:srgbClr val="FFFFFF"/>
              </a:solidFill>
            </a:endParaRPr>
          </a:p>
          <a:p>
            <a:pPr marL="342900" indent="-342900" algn="r" eaLnBrk="0" hangingPunct="0">
              <a:lnSpc>
                <a:spcPct val="125000"/>
              </a:lnSpc>
              <a:spcBef>
                <a:spcPct val="20000"/>
              </a:spcBef>
            </a:pPr>
            <a:endParaRPr lang="zh-CN" altLang="en-US" sz="1100">
              <a:solidFill>
                <a:srgbClr val="FFFFFF"/>
              </a:solidFill>
            </a:endParaRPr>
          </a:p>
          <a:p>
            <a:pPr marL="342900" indent="-342900" algn="r" eaLnBrk="0" hangingPunct="0">
              <a:lnSpc>
                <a:spcPct val="125000"/>
              </a:lnSpc>
              <a:spcBef>
                <a:spcPct val="20000"/>
              </a:spcBef>
            </a:pPr>
            <a:endParaRPr lang="zh-CN" altLang="en-US" sz="1100">
              <a:solidFill>
                <a:srgbClr val="FFFFFF"/>
              </a:solidFill>
            </a:endParaRPr>
          </a:p>
          <a:p>
            <a:pPr marL="342900" indent="-342900" algn="r" eaLnBrk="0" hangingPunct="0">
              <a:lnSpc>
                <a:spcPct val="125000"/>
              </a:lnSpc>
              <a:spcBef>
                <a:spcPct val="20000"/>
              </a:spcBef>
            </a:pPr>
            <a:r>
              <a:rPr lang="zh-CN" altLang="en-US" sz="1100">
                <a:solidFill>
                  <a:srgbClr val="FFFFFF"/>
                </a:solidFill>
              </a:rPr>
              <a:t>英文正文</a:t>
            </a:r>
            <a:r>
              <a:rPr lang="en-US" altLang="zh-CN" sz="1100">
                <a:solidFill>
                  <a:srgbClr val="FFFFFF"/>
                </a:solidFill>
              </a:rPr>
              <a:t>:20-22pt</a:t>
            </a:r>
          </a:p>
          <a:p>
            <a:pPr marL="342900" indent="-342900" algn="r" eaLnBrk="0" hangingPunct="0">
              <a:lnSpc>
                <a:spcPct val="125000"/>
              </a:lnSpc>
              <a:spcBef>
                <a:spcPct val="20000"/>
              </a:spcBef>
            </a:pPr>
            <a:r>
              <a:rPr lang="zh-CN" altLang="en-US" sz="1100">
                <a:solidFill>
                  <a:srgbClr val="FFFFFF"/>
                </a:solidFill>
              </a:rPr>
              <a:t>子目录 </a:t>
            </a:r>
            <a:r>
              <a:rPr lang="en-US" altLang="zh-CN" sz="1100">
                <a:solidFill>
                  <a:srgbClr val="FFFFFF"/>
                </a:solidFill>
              </a:rPr>
              <a:t>(2-5</a:t>
            </a:r>
            <a:r>
              <a:rPr lang="zh-CN" altLang="en-US" sz="1100">
                <a:solidFill>
                  <a:srgbClr val="FFFFFF"/>
                </a:solidFill>
              </a:rPr>
              <a:t>级</a:t>
            </a:r>
            <a:r>
              <a:rPr lang="en-US" altLang="zh-CN" sz="1100">
                <a:solidFill>
                  <a:srgbClr val="FFFFFF"/>
                </a:solidFill>
              </a:rPr>
              <a:t>) :18pt  </a:t>
            </a:r>
          </a:p>
          <a:p>
            <a:pPr marL="342900" indent="-342900" algn="r" eaLnBrk="0" hangingPunct="0">
              <a:lnSpc>
                <a:spcPct val="125000"/>
              </a:lnSpc>
              <a:spcBef>
                <a:spcPct val="20000"/>
              </a:spcBef>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pPr>
            <a:r>
              <a:rPr lang="zh-CN" altLang="en-US" sz="1100">
                <a:solidFill>
                  <a:srgbClr val="FFFFFF"/>
                </a:solidFill>
              </a:rPr>
              <a:t>内部使用字体 </a:t>
            </a:r>
            <a:r>
              <a:rPr lang="en-US" altLang="zh-CN" sz="1100">
                <a:solidFill>
                  <a:srgbClr val="FFFFFF"/>
                </a:solidFill>
              </a:rPr>
              <a:t>:</a:t>
            </a:r>
          </a:p>
          <a:p>
            <a:pPr marL="342900" indent="-342900" algn="r" eaLnBrk="0" hangingPunct="0">
              <a:lnSpc>
                <a:spcPct val="125000"/>
              </a:lnSpc>
              <a:spcBef>
                <a:spcPct val="20000"/>
              </a:spcBef>
            </a:pPr>
            <a:r>
              <a:rPr lang="en-US" altLang="zh-CN" sz="1100">
                <a:solidFill>
                  <a:srgbClr val="FFFFFF"/>
                </a:solidFill>
              </a:rPr>
              <a:t>FrutigerNext LT Regular</a:t>
            </a:r>
          </a:p>
          <a:p>
            <a:pPr marL="342900" indent="-342900" algn="r" eaLnBrk="0" hangingPunct="0">
              <a:lnSpc>
                <a:spcPct val="125000"/>
              </a:lnSpc>
              <a:spcBef>
                <a:spcPct val="20000"/>
              </a:spcBef>
            </a:pPr>
            <a:r>
              <a:rPr lang="zh-CN" altLang="en-US" sz="1100">
                <a:solidFill>
                  <a:srgbClr val="FFFFFF"/>
                </a:solidFill>
              </a:rPr>
              <a:t>外部使用字体 </a:t>
            </a:r>
            <a:r>
              <a:rPr lang="en-US" altLang="zh-CN" sz="1100">
                <a:solidFill>
                  <a:srgbClr val="FFFFFF"/>
                </a:solidFill>
              </a:rPr>
              <a:t>: Arial</a:t>
            </a:r>
          </a:p>
          <a:p>
            <a:pPr marL="342900" indent="-342900" algn="r" eaLnBrk="0" hangingPunct="0">
              <a:lnSpc>
                <a:spcPct val="75000"/>
              </a:lnSpc>
              <a:spcBef>
                <a:spcPct val="20000"/>
              </a:spcBef>
            </a:pPr>
            <a:endParaRPr lang="en-US" altLang="zh-CN" sz="1100">
              <a:solidFill>
                <a:srgbClr val="FFFFFF"/>
              </a:solidFill>
            </a:endParaRPr>
          </a:p>
          <a:p>
            <a:pPr marL="342900" indent="-342900" algn="r" eaLnBrk="0" hangingPunct="0">
              <a:lnSpc>
                <a:spcPct val="125000"/>
              </a:lnSpc>
              <a:spcBef>
                <a:spcPct val="20000"/>
              </a:spcBef>
            </a:pPr>
            <a:r>
              <a:rPr lang="zh-CN" altLang="en-US" sz="1100">
                <a:solidFill>
                  <a:srgbClr val="FFFFFF"/>
                </a:solidFill>
              </a:rPr>
              <a:t>中文正文</a:t>
            </a:r>
            <a:r>
              <a:rPr lang="en-US" altLang="zh-CN" sz="1100">
                <a:solidFill>
                  <a:srgbClr val="FFFFFF"/>
                </a:solidFill>
              </a:rPr>
              <a:t>:18-20pt</a:t>
            </a:r>
          </a:p>
          <a:p>
            <a:pPr marL="342900" indent="-342900" algn="r" eaLnBrk="0" hangingPunct="0">
              <a:lnSpc>
                <a:spcPct val="125000"/>
              </a:lnSpc>
              <a:spcBef>
                <a:spcPct val="20000"/>
              </a:spcBef>
            </a:pPr>
            <a:r>
              <a:rPr lang="zh-CN" altLang="en-US" sz="1100">
                <a:solidFill>
                  <a:srgbClr val="FFFFFF"/>
                </a:solidFill>
              </a:rPr>
              <a:t>子目录</a:t>
            </a:r>
            <a:r>
              <a:rPr lang="en-US" altLang="zh-CN" sz="1100">
                <a:solidFill>
                  <a:srgbClr val="FFFFFF"/>
                </a:solidFill>
              </a:rPr>
              <a:t>(2-5</a:t>
            </a:r>
            <a:r>
              <a:rPr lang="zh-CN" altLang="en-US" sz="1100">
                <a:solidFill>
                  <a:srgbClr val="FFFFFF"/>
                </a:solidFill>
              </a:rPr>
              <a:t>级</a:t>
            </a:r>
            <a:r>
              <a:rPr lang="en-US" altLang="zh-CN" sz="1100">
                <a:solidFill>
                  <a:srgbClr val="FFFFFF"/>
                </a:solidFill>
              </a:rPr>
              <a:t>):18pt </a:t>
            </a:r>
            <a:endParaRPr lang="zh-CN" altLang="en-US" sz="1100">
              <a:solidFill>
                <a:srgbClr val="FFFFFF"/>
              </a:solidFill>
            </a:endParaRPr>
          </a:p>
          <a:p>
            <a:pPr marL="342900" indent="-342900" algn="r" eaLnBrk="0" hangingPunct="0">
              <a:lnSpc>
                <a:spcPct val="125000"/>
              </a:lnSpc>
              <a:spcBef>
                <a:spcPct val="20000"/>
              </a:spcBef>
            </a:pPr>
            <a:r>
              <a:rPr lang="zh-CN" altLang="en-US" sz="1100">
                <a:solidFill>
                  <a:srgbClr val="FFFFFF"/>
                </a:solidFill>
              </a:rPr>
              <a:t>颜色</a:t>
            </a:r>
            <a:r>
              <a:rPr lang="en-US" altLang="zh-CN" sz="1100">
                <a:solidFill>
                  <a:srgbClr val="FFFFFF"/>
                </a:solidFill>
              </a:rPr>
              <a:t>:</a:t>
            </a:r>
            <a:r>
              <a:rPr lang="zh-CN" altLang="en-US" sz="1100">
                <a:solidFill>
                  <a:srgbClr val="FFFFFF"/>
                </a:solidFill>
              </a:rPr>
              <a:t>黑色</a:t>
            </a:r>
          </a:p>
          <a:p>
            <a:pPr marL="342900" indent="-342900" algn="r" eaLnBrk="0" hangingPunct="0">
              <a:lnSpc>
                <a:spcPct val="125000"/>
              </a:lnSpc>
              <a:spcBef>
                <a:spcPct val="20000"/>
              </a:spcBef>
            </a:pPr>
            <a:r>
              <a:rPr lang="zh-CN" altLang="en-US" sz="1100">
                <a:solidFill>
                  <a:srgbClr val="FFFFFF"/>
                </a:solidFill>
              </a:rPr>
              <a:t>字体</a:t>
            </a:r>
            <a:r>
              <a:rPr lang="en-US" altLang="zh-CN" sz="1100">
                <a:solidFill>
                  <a:srgbClr val="FFFFFF"/>
                </a:solidFill>
              </a:rPr>
              <a:t>:</a:t>
            </a:r>
            <a:r>
              <a:rPr lang="zh-CN" altLang="en-US" sz="1100">
                <a:solidFill>
                  <a:srgbClr val="FFFFFF"/>
                </a:solidFill>
              </a:rPr>
              <a:t>细黑体</a:t>
            </a:r>
            <a:r>
              <a:rPr lang="zh-CN" altLang="en-US" sz="1100">
                <a:solidFill>
                  <a:srgbClr val="FFFFFF"/>
                </a:solidFill>
                <a:latin typeface="Arial" pitchFamily="34" charset="0"/>
              </a:rPr>
              <a:t> </a:t>
            </a:r>
          </a:p>
        </p:txBody>
      </p:sp>
      <p:grpSp>
        <p:nvGrpSpPr>
          <p:cNvPr id="11270" name="Group 11"/>
          <p:cNvGrpSpPr>
            <a:grpSpLocks/>
          </p:cNvGrpSpPr>
          <p:nvPr/>
        </p:nvGrpSpPr>
        <p:grpSpPr bwMode="auto">
          <a:xfrm>
            <a:off x="9324975" y="3367088"/>
            <a:ext cx="919163" cy="3490912"/>
            <a:chOff x="5839" y="2160"/>
            <a:chExt cx="579" cy="2199"/>
          </a:xfrm>
        </p:grpSpPr>
        <p:sp>
          <p:nvSpPr>
            <p:cNvPr id="11273" name="Rectangle 12"/>
            <p:cNvSpPr>
              <a:spLocks noChangeArrowheads="1"/>
            </p:cNvSpPr>
            <p:nvPr userDrawn="1"/>
          </p:nvSpPr>
          <p:spPr bwMode="auto">
            <a:xfrm>
              <a:off x="5839" y="2160"/>
              <a:ext cx="579" cy="21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endParaRPr lang="zh-CN" altLang="en-US"/>
            </a:p>
          </p:txBody>
        </p:sp>
        <p:grpSp>
          <p:nvGrpSpPr>
            <p:cNvPr id="11274" name="Group 13"/>
            <p:cNvGrpSpPr>
              <a:grpSpLocks/>
            </p:cNvGrpSpPr>
            <p:nvPr userDrawn="1"/>
          </p:nvGrpSpPr>
          <p:grpSpPr bwMode="auto">
            <a:xfrm>
              <a:off x="5893" y="2387"/>
              <a:ext cx="466" cy="115"/>
              <a:chOff x="5893" y="2387"/>
              <a:chExt cx="466" cy="115"/>
            </a:xfrm>
          </p:grpSpPr>
          <p:sp>
            <p:nvSpPr>
              <p:cNvPr id="11335" name="Rectangle 14"/>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6" name="Rectangle 15"/>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7" name="Rectangle 16"/>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8" name="Rectangle 17"/>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75" name="Group 18"/>
            <p:cNvGrpSpPr>
              <a:grpSpLocks/>
            </p:cNvGrpSpPr>
            <p:nvPr userDrawn="1"/>
          </p:nvGrpSpPr>
          <p:grpSpPr bwMode="auto">
            <a:xfrm>
              <a:off x="5893" y="2523"/>
              <a:ext cx="466" cy="115"/>
              <a:chOff x="5893" y="2523"/>
              <a:chExt cx="466" cy="115"/>
            </a:xfrm>
          </p:grpSpPr>
          <p:sp>
            <p:nvSpPr>
              <p:cNvPr id="11331" name="Rectangle 19"/>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2" name="Rectangle 20"/>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3" name="Rectangle 21"/>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4" name="Rectangle 22"/>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76" name="Group 23"/>
            <p:cNvGrpSpPr>
              <a:grpSpLocks/>
            </p:cNvGrpSpPr>
            <p:nvPr userDrawn="1"/>
          </p:nvGrpSpPr>
          <p:grpSpPr bwMode="auto">
            <a:xfrm>
              <a:off x="5893" y="2659"/>
              <a:ext cx="466" cy="115"/>
              <a:chOff x="5893" y="2659"/>
              <a:chExt cx="466" cy="115"/>
            </a:xfrm>
          </p:grpSpPr>
          <p:sp>
            <p:nvSpPr>
              <p:cNvPr id="11327" name="Rectangle 24"/>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8" name="Rectangle 25"/>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9" name="Rectangle 26"/>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30" name="Rectangle 27"/>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77" name="Group 28"/>
            <p:cNvGrpSpPr>
              <a:grpSpLocks/>
            </p:cNvGrpSpPr>
            <p:nvPr userDrawn="1"/>
          </p:nvGrpSpPr>
          <p:grpSpPr bwMode="auto">
            <a:xfrm>
              <a:off x="5893" y="2251"/>
              <a:ext cx="466" cy="119"/>
              <a:chOff x="5893" y="2251"/>
              <a:chExt cx="466" cy="119"/>
            </a:xfrm>
          </p:grpSpPr>
          <p:sp>
            <p:nvSpPr>
              <p:cNvPr id="11323" name="Rectangle 29"/>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4" name="Rectangle 30"/>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5" name="Rectangle 31"/>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6" name="Rectangle 32"/>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78" name="Group 33"/>
            <p:cNvGrpSpPr>
              <a:grpSpLocks/>
            </p:cNvGrpSpPr>
            <p:nvPr userDrawn="1"/>
          </p:nvGrpSpPr>
          <p:grpSpPr bwMode="auto">
            <a:xfrm>
              <a:off x="5893" y="2886"/>
              <a:ext cx="466" cy="115"/>
              <a:chOff x="5893" y="2886"/>
              <a:chExt cx="466" cy="115"/>
            </a:xfrm>
          </p:grpSpPr>
          <p:sp>
            <p:nvSpPr>
              <p:cNvPr id="11319" name="Rectangle 34"/>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0" name="Rectangle 35"/>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1" name="Rectangle 36"/>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22" name="Rectangle 37"/>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79" name="Group 38"/>
            <p:cNvGrpSpPr>
              <a:grpSpLocks/>
            </p:cNvGrpSpPr>
            <p:nvPr userDrawn="1"/>
          </p:nvGrpSpPr>
          <p:grpSpPr bwMode="auto">
            <a:xfrm>
              <a:off x="5893" y="3022"/>
              <a:ext cx="466" cy="115"/>
              <a:chOff x="5893" y="3022"/>
              <a:chExt cx="466" cy="115"/>
            </a:xfrm>
          </p:grpSpPr>
          <p:sp>
            <p:nvSpPr>
              <p:cNvPr id="11315" name="Rectangle 39"/>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6" name="Rectangle 40"/>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7" name="Rectangle 41"/>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8" name="Rectangle 42"/>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0" name="Group 43"/>
            <p:cNvGrpSpPr>
              <a:grpSpLocks/>
            </p:cNvGrpSpPr>
            <p:nvPr userDrawn="1"/>
          </p:nvGrpSpPr>
          <p:grpSpPr bwMode="auto">
            <a:xfrm>
              <a:off x="5893" y="3158"/>
              <a:ext cx="466" cy="115"/>
              <a:chOff x="5893" y="3158"/>
              <a:chExt cx="466" cy="115"/>
            </a:xfrm>
          </p:grpSpPr>
          <p:sp>
            <p:nvSpPr>
              <p:cNvPr id="11311" name="Rectangle 44"/>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2" name="Rectangle 45"/>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3" name="Rectangle 46"/>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4" name="Rectangle 47"/>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1" name="Group 48"/>
            <p:cNvGrpSpPr>
              <a:grpSpLocks/>
            </p:cNvGrpSpPr>
            <p:nvPr userDrawn="1"/>
          </p:nvGrpSpPr>
          <p:grpSpPr bwMode="auto">
            <a:xfrm>
              <a:off x="5893" y="3385"/>
              <a:ext cx="466" cy="115"/>
              <a:chOff x="5893" y="3385"/>
              <a:chExt cx="466" cy="115"/>
            </a:xfrm>
          </p:grpSpPr>
          <p:sp>
            <p:nvSpPr>
              <p:cNvPr id="11307" name="Rectangle 49"/>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8" name="Rectangle 50"/>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9" name="Rectangle 51"/>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10" name="Rectangle 52"/>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2" name="Group 53"/>
            <p:cNvGrpSpPr>
              <a:grpSpLocks/>
            </p:cNvGrpSpPr>
            <p:nvPr userDrawn="1"/>
          </p:nvGrpSpPr>
          <p:grpSpPr bwMode="auto">
            <a:xfrm>
              <a:off x="5893" y="3521"/>
              <a:ext cx="466" cy="115"/>
              <a:chOff x="5893" y="3521"/>
              <a:chExt cx="466" cy="115"/>
            </a:xfrm>
          </p:grpSpPr>
          <p:sp>
            <p:nvSpPr>
              <p:cNvPr id="11303" name="Rectangle 54"/>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4" name="Rectangle 55"/>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5" name="Rectangle 56"/>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6" name="Rectangle 57"/>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3" name="Group 58"/>
            <p:cNvGrpSpPr>
              <a:grpSpLocks/>
            </p:cNvGrpSpPr>
            <p:nvPr userDrawn="1"/>
          </p:nvGrpSpPr>
          <p:grpSpPr bwMode="auto">
            <a:xfrm>
              <a:off x="5893" y="3657"/>
              <a:ext cx="466" cy="115"/>
              <a:chOff x="5893" y="3657"/>
              <a:chExt cx="466" cy="115"/>
            </a:xfrm>
          </p:grpSpPr>
          <p:sp>
            <p:nvSpPr>
              <p:cNvPr id="11299" name="Rectangle 59"/>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0" name="Rectangle 60"/>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1" name="Rectangle 61"/>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02" name="Rectangle 62"/>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4" name="Group 63"/>
            <p:cNvGrpSpPr>
              <a:grpSpLocks/>
            </p:cNvGrpSpPr>
            <p:nvPr userDrawn="1"/>
          </p:nvGrpSpPr>
          <p:grpSpPr bwMode="auto">
            <a:xfrm>
              <a:off x="5893" y="3884"/>
              <a:ext cx="466" cy="115"/>
              <a:chOff x="5893" y="3884"/>
              <a:chExt cx="466" cy="115"/>
            </a:xfrm>
          </p:grpSpPr>
          <p:sp>
            <p:nvSpPr>
              <p:cNvPr id="11295" name="Rectangle 64"/>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6" name="Rectangle 65"/>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7" name="Rectangle 66"/>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8" name="Rectangle 67"/>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5" name="Group 68"/>
            <p:cNvGrpSpPr>
              <a:grpSpLocks/>
            </p:cNvGrpSpPr>
            <p:nvPr userDrawn="1"/>
          </p:nvGrpSpPr>
          <p:grpSpPr bwMode="auto">
            <a:xfrm>
              <a:off x="5893" y="4026"/>
              <a:ext cx="466" cy="115"/>
              <a:chOff x="5893" y="4026"/>
              <a:chExt cx="466" cy="115"/>
            </a:xfrm>
          </p:grpSpPr>
          <p:sp>
            <p:nvSpPr>
              <p:cNvPr id="11291" name="Rectangle 69"/>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2" name="Rectangle 70"/>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3" name="Rectangle 71"/>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4" name="Rectangle 72"/>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286" name="Group 73"/>
            <p:cNvGrpSpPr>
              <a:grpSpLocks/>
            </p:cNvGrpSpPr>
            <p:nvPr userDrawn="1"/>
          </p:nvGrpSpPr>
          <p:grpSpPr bwMode="auto">
            <a:xfrm>
              <a:off x="5893" y="4167"/>
              <a:ext cx="466" cy="115"/>
              <a:chOff x="5893" y="4167"/>
              <a:chExt cx="466" cy="115"/>
            </a:xfrm>
          </p:grpSpPr>
          <p:sp>
            <p:nvSpPr>
              <p:cNvPr id="11287" name="Rectangle 74"/>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88" name="Rectangle 75"/>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89" name="Rectangle 76"/>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290" name="Rectangle 77"/>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1271" name="Rectangle 78"/>
          <p:cNvSpPr>
            <a:spLocks noChangeArrowheads="1"/>
          </p:cNvSpPr>
          <p:nvPr/>
        </p:nvSpPr>
        <p:spPr bwMode="auto">
          <a:xfrm>
            <a:off x="9251950" y="1341438"/>
            <a:ext cx="1192213" cy="17256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pPr>
            <a:r>
              <a:rPr lang="zh-CN" altLang="en-US" sz="1100">
                <a:solidFill>
                  <a:srgbClr val="FFFFFF"/>
                </a:solidFill>
              </a:rPr>
              <a:t>配色参考方案：</a:t>
            </a:r>
          </a:p>
          <a:p>
            <a:pPr eaLnBrk="0" hangingPunct="0">
              <a:lnSpc>
                <a:spcPct val="120000"/>
              </a:lnSpc>
              <a:spcBef>
                <a:spcPct val="20000"/>
              </a:spcBef>
            </a:pPr>
            <a:r>
              <a:rPr lang="zh-CN" altLang="en-US" sz="1100">
                <a:solidFill>
                  <a:srgbClr val="FFFFFF"/>
                </a:solidFill>
              </a:rPr>
              <a:t>建议同一页面内不超过四种颜色，以下是</a:t>
            </a:r>
            <a:r>
              <a:rPr lang="en-US" altLang="zh-CN" sz="1100">
                <a:solidFill>
                  <a:srgbClr val="FFFFFF"/>
                </a:solidFill>
              </a:rPr>
              <a:t>13</a:t>
            </a:r>
            <a:r>
              <a:rPr lang="zh-CN" altLang="en-US" sz="1100">
                <a:solidFill>
                  <a:srgbClr val="FFFFFF"/>
                </a:solidFill>
              </a:rPr>
              <a:t>组配色方案，同一页面内只选择一组使用。（仅供参考）</a:t>
            </a:r>
          </a:p>
        </p:txBody>
      </p:sp>
      <p:sp>
        <p:nvSpPr>
          <p:cNvPr id="11272" name="Rectangle 79"/>
          <p:cNvSpPr>
            <a:spLocks noChangeArrowheads="1"/>
          </p:cNvSpPr>
          <p:nvPr/>
        </p:nvSpPr>
        <p:spPr bwMode="auto">
          <a:xfrm>
            <a:off x="9251950" y="7938"/>
            <a:ext cx="1120775" cy="684212"/>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spcBef>
                <a:spcPct val="20000"/>
              </a:spcBef>
            </a:pPr>
            <a:r>
              <a:rPr lang="zh-CN" altLang="en-US" sz="1100">
                <a:solidFill>
                  <a:srgbClr val="FFFFFF"/>
                </a:solidFill>
              </a:rPr>
              <a:t>客户或者合作伙伴的标志放在右上角</a:t>
            </a:r>
            <a:r>
              <a:rPr lang="en-US" altLang="zh-CN" sz="1100">
                <a:solidFill>
                  <a:srgbClr val="FFFFFF"/>
                </a:solidFill>
              </a:rPr>
              <a:t>.</a:t>
            </a:r>
            <a:endParaRPr lang="zh-CN" altLang="en-US" sz="1100">
              <a:solidFill>
                <a:srgbClr val="FFFFFF"/>
              </a:solidFill>
            </a:endParaRPr>
          </a:p>
        </p:txBody>
      </p:sp>
      <p:sp>
        <p:nvSpPr>
          <p:cNvPr id="75" name="TextBox 74"/>
          <p:cNvSpPr txBox="1"/>
          <p:nvPr/>
        </p:nvSpPr>
        <p:spPr>
          <a:xfrm>
            <a:off x="755650" y="4508500"/>
            <a:ext cx="7632700" cy="1246495"/>
          </a:xfrm>
          <a:prstGeom prst="rect">
            <a:avLst/>
          </a:prstGeom>
          <a:noFill/>
        </p:spPr>
        <p:txBody>
          <a:bodyPr wrap="square" rtlCol="0">
            <a:spAutoFit/>
          </a:bodyPr>
          <a:lstStyle/>
          <a:p>
            <a:pPr algn="just">
              <a:lnSpc>
                <a:spcPct val="100000"/>
              </a:lnSpc>
            </a:pPr>
            <a:r>
              <a:rPr lang="en-US" altLang="zh-CN" sz="1250" b="1" kern="1200" dirty="0" smtClean="0">
                <a:solidFill>
                  <a:schemeClr val="tx1"/>
                </a:solidFill>
                <a:effectLst/>
                <a:latin typeface="FrutigerNext LT Regular" pitchFamily="34" charset="0"/>
                <a:ea typeface="宋体" charset="-122"/>
                <a:cs typeface="+mn-cs"/>
              </a:rPr>
              <a:t>Copyright©2011 Huawei Technologies Co., Ltd. All Rights Reserved.</a:t>
            </a:r>
            <a:endParaRPr lang="zh-CN" altLang="zh-CN" sz="1250" kern="1200" dirty="0" smtClean="0">
              <a:solidFill>
                <a:schemeClr val="tx1"/>
              </a:solidFill>
              <a:effectLst/>
              <a:latin typeface="FrutigerNext LT Regular" pitchFamily="34" charset="0"/>
              <a:ea typeface="宋体" charset="-122"/>
              <a:cs typeface="+mn-cs"/>
            </a:endParaRPr>
          </a:p>
          <a:p>
            <a:pPr algn="just">
              <a:lnSpc>
                <a:spcPct val="100000"/>
              </a:lnSpc>
            </a:pPr>
            <a:r>
              <a:rPr lang="en-US" altLang="zh-CN" sz="1250" kern="1200" dirty="0" smtClean="0">
                <a:solidFill>
                  <a:schemeClr val="tx1"/>
                </a:solidFill>
                <a:effectLst/>
                <a:latin typeface="FrutigerNext LT Regular" pitchFamily="34" charset="0"/>
                <a:ea typeface="宋体" charset="-122"/>
                <a:cs typeface="+mn-cs"/>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250" kern="1200" dirty="0">
              <a:solidFill>
                <a:schemeClr val="tx1"/>
              </a:solidFill>
              <a:effectLst/>
              <a:latin typeface="FrutigerNext LT Regular" pitchFamily="34" charset="0"/>
              <a:ea typeface="宋体" charset="-122"/>
              <a:cs typeface="+mn-cs"/>
            </a:endParaRPr>
          </a:p>
        </p:txBody>
      </p:sp>
      <p:sp>
        <p:nvSpPr>
          <p:cNvPr id="78" name="Text Box 7"/>
          <p:cNvSpPr txBox="1">
            <a:spLocks noChangeArrowheads="1"/>
          </p:cNvSpPr>
          <p:nvPr/>
        </p:nvSpPr>
        <p:spPr bwMode="auto">
          <a:xfrm>
            <a:off x="3200525" y="2668588"/>
            <a:ext cx="2742949" cy="76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3448" tIns="41724" rIns="83448" bIns="41724">
            <a:spAutoFit/>
          </a:bodyPr>
          <a:lstStyle>
            <a:lvl1pPr defTabSz="835025" eaLnBrk="0" hangingPunct="0">
              <a:defRPr>
                <a:solidFill>
                  <a:schemeClr val="tx1"/>
                </a:solidFill>
                <a:latin typeface="Calibri" pitchFamily="34" charset="0"/>
                <a:ea typeface="宋体" pitchFamily="2" charset="-122"/>
              </a:defRPr>
            </a:lvl1pPr>
            <a:lvl2pPr marL="742950" indent="-285750" defTabSz="835025" eaLnBrk="0" hangingPunct="0">
              <a:defRPr>
                <a:solidFill>
                  <a:schemeClr val="tx1"/>
                </a:solidFill>
                <a:latin typeface="Calibri" pitchFamily="34" charset="0"/>
                <a:ea typeface="宋体" pitchFamily="2" charset="-122"/>
              </a:defRPr>
            </a:lvl2pPr>
            <a:lvl3pPr marL="1143000" indent="-228600" defTabSz="835025" eaLnBrk="0" hangingPunct="0">
              <a:defRPr>
                <a:solidFill>
                  <a:schemeClr val="tx1"/>
                </a:solidFill>
                <a:latin typeface="Calibri" pitchFamily="34" charset="0"/>
                <a:ea typeface="宋体" pitchFamily="2" charset="-122"/>
              </a:defRPr>
            </a:lvl3pPr>
            <a:lvl4pPr marL="1600200" indent="-228600" defTabSz="835025" eaLnBrk="0" hangingPunct="0">
              <a:defRPr>
                <a:solidFill>
                  <a:schemeClr val="tx1"/>
                </a:solidFill>
                <a:latin typeface="Calibri" pitchFamily="34" charset="0"/>
                <a:ea typeface="宋体" pitchFamily="2" charset="-122"/>
              </a:defRPr>
            </a:lvl4pPr>
            <a:lvl5pPr marL="2057400" indent="-228600" defTabSz="835025" eaLnBrk="0" hangingPunct="0">
              <a:defRPr>
                <a:solidFill>
                  <a:schemeClr val="tx1"/>
                </a:solidFill>
                <a:latin typeface="Calibri" pitchFamily="34" charset="0"/>
                <a:ea typeface="宋体" pitchFamily="2" charset="-122"/>
              </a:defRPr>
            </a:lvl5pPr>
            <a:lvl6pPr marL="2514600" indent="-228600" defTabSz="8350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350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350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35025" eaLnBrk="0" fontAlgn="base" hangingPunct="0">
              <a:spcBef>
                <a:spcPct val="0"/>
              </a:spcBef>
              <a:spcAft>
                <a:spcPct val="0"/>
              </a:spcAft>
              <a:defRPr>
                <a:solidFill>
                  <a:schemeClr val="tx1"/>
                </a:solidFill>
                <a:latin typeface="Calibri" pitchFamily="34" charset="0"/>
                <a:ea typeface="宋体" pitchFamily="2" charset="-122"/>
              </a:defRPr>
            </a:lvl9pPr>
          </a:lstStyle>
          <a:p>
            <a:pPr algn="ctr">
              <a:defRPr/>
            </a:pPr>
            <a:r>
              <a:rPr lang="en-US" altLang="zh-CN" sz="4400" dirty="0" smtClean="0">
                <a:solidFill>
                  <a:srgbClr val="990000"/>
                </a:solidFill>
                <a:latin typeface="+mn-lt"/>
                <a:ea typeface="MS PGothic" pitchFamily="34" charset="-128"/>
              </a:rPr>
              <a:t>Thank you</a:t>
            </a:r>
          </a:p>
        </p:txBody>
      </p:sp>
      <p:sp>
        <p:nvSpPr>
          <p:cNvPr id="79" name="Text Box 8"/>
          <p:cNvSpPr txBox="1">
            <a:spLocks noChangeArrowheads="1"/>
          </p:cNvSpPr>
          <p:nvPr/>
        </p:nvSpPr>
        <p:spPr bwMode="auto">
          <a:xfrm>
            <a:off x="3161636" y="3429000"/>
            <a:ext cx="2820727" cy="48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83448" tIns="41724" rIns="83448" bIns="41724">
            <a:spAutoFit/>
          </a:bodyPr>
          <a:lstStyle>
            <a:lvl1pPr defTabSz="835025" eaLnBrk="0" hangingPunct="0">
              <a:defRPr>
                <a:solidFill>
                  <a:schemeClr val="tx1"/>
                </a:solidFill>
                <a:latin typeface="Calibri" pitchFamily="34" charset="0"/>
                <a:ea typeface="宋体" charset="-122"/>
              </a:defRPr>
            </a:lvl1pPr>
            <a:lvl2pPr marL="742950" indent="-285750" defTabSz="835025" eaLnBrk="0" hangingPunct="0">
              <a:defRPr>
                <a:solidFill>
                  <a:schemeClr val="tx1"/>
                </a:solidFill>
                <a:latin typeface="Calibri" pitchFamily="34" charset="0"/>
                <a:ea typeface="宋体" charset="-122"/>
              </a:defRPr>
            </a:lvl2pPr>
            <a:lvl3pPr marL="1143000" indent="-228600" defTabSz="835025" eaLnBrk="0" hangingPunct="0">
              <a:defRPr>
                <a:solidFill>
                  <a:schemeClr val="tx1"/>
                </a:solidFill>
                <a:latin typeface="Calibri" pitchFamily="34" charset="0"/>
                <a:ea typeface="宋体" charset="-122"/>
              </a:defRPr>
            </a:lvl3pPr>
            <a:lvl4pPr marL="1600200" indent="-228600" defTabSz="835025" eaLnBrk="0" hangingPunct="0">
              <a:defRPr>
                <a:solidFill>
                  <a:schemeClr val="tx1"/>
                </a:solidFill>
                <a:latin typeface="Calibri" pitchFamily="34" charset="0"/>
                <a:ea typeface="宋体" charset="-122"/>
              </a:defRPr>
            </a:lvl4pPr>
            <a:lvl5pPr marL="2057400" indent="-228600" defTabSz="835025" eaLnBrk="0" hangingPunct="0">
              <a:defRPr>
                <a:solidFill>
                  <a:schemeClr val="tx1"/>
                </a:solidFill>
                <a:latin typeface="Calibri" pitchFamily="34" charset="0"/>
                <a:ea typeface="宋体" charset="-122"/>
              </a:defRPr>
            </a:lvl5pPr>
            <a:lvl6pPr marL="2514600" indent="-228600" defTabSz="835025" eaLnBrk="0" fontAlgn="base" hangingPunct="0">
              <a:spcBef>
                <a:spcPct val="0"/>
              </a:spcBef>
              <a:spcAft>
                <a:spcPct val="0"/>
              </a:spcAft>
              <a:defRPr>
                <a:solidFill>
                  <a:schemeClr val="tx1"/>
                </a:solidFill>
                <a:latin typeface="Calibri" pitchFamily="34" charset="0"/>
                <a:ea typeface="宋体" charset="-122"/>
              </a:defRPr>
            </a:lvl6pPr>
            <a:lvl7pPr marL="2971800" indent="-228600" defTabSz="835025" eaLnBrk="0" fontAlgn="base" hangingPunct="0">
              <a:spcBef>
                <a:spcPct val="0"/>
              </a:spcBef>
              <a:spcAft>
                <a:spcPct val="0"/>
              </a:spcAft>
              <a:defRPr>
                <a:solidFill>
                  <a:schemeClr val="tx1"/>
                </a:solidFill>
                <a:latin typeface="Calibri" pitchFamily="34" charset="0"/>
                <a:ea typeface="宋体" charset="-122"/>
              </a:defRPr>
            </a:lvl7pPr>
            <a:lvl8pPr marL="3429000" indent="-228600" defTabSz="835025" eaLnBrk="0" fontAlgn="base" hangingPunct="0">
              <a:spcBef>
                <a:spcPct val="0"/>
              </a:spcBef>
              <a:spcAft>
                <a:spcPct val="0"/>
              </a:spcAft>
              <a:defRPr>
                <a:solidFill>
                  <a:schemeClr val="tx1"/>
                </a:solidFill>
                <a:latin typeface="Calibri" pitchFamily="34" charset="0"/>
                <a:ea typeface="宋体" charset="-122"/>
              </a:defRPr>
            </a:lvl8pPr>
            <a:lvl9pPr marL="3886200" indent="-228600" defTabSz="835025" eaLnBrk="0" fontAlgn="base" hangingPunct="0">
              <a:spcBef>
                <a:spcPct val="0"/>
              </a:spcBef>
              <a:spcAft>
                <a:spcPct val="0"/>
              </a:spcAft>
              <a:defRPr>
                <a:solidFill>
                  <a:schemeClr val="tx1"/>
                </a:solidFill>
                <a:latin typeface="Calibri" pitchFamily="34" charset="0"/>
                <a:ea typeface="宋体" charset="-122"/>
              </a:defRPr>
            </a:lvl9pPr>
          </a:lstStyle>
          <a:p>
            <a:pPr algn="ctr"/>
            <a:r>
              <a:rPr lang="en-US" altLang="zh-CN" sz="2600" dirty="0">
                <a:solidFill>
                  <a:srgbClr val="666666"/>
                </a:solidFill>
                <a:latin typeface="+mn-lt"/>
                <a:ea typeface="ＭＳ Ｐゴシック" pitchFamily="34" charset="-128"/>
              </a:rPr>
              <a:t>www.huawei.com</a:t>
            </a:r>
            <a:endParaRPr lang="en-US" altLang="zh-CN" sz="2600" dirty="0">
              <a:solidFill>
                <a:srgbClr val="990000"/>
              </a:solidFill>
              <a:latin typeface="+mn-lt"/>
              <a:ea typeface="ＭＳ Ｐゴシック" pitchFamily="34" charset="-128"/>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mj-lt"/>
          <a:ea typeface="+mj-ea"/>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华文细黑" pitchFamily="2"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963790" y="2132856"/>
            <a:ext cx="4848507" cy="707886"/>
          </a:xfrm>
          <a:prstGeom prst="rect">
            <a:avLst/>
          </a:prstGeom>
          <a:noFill/>
        </p:spPr>
        <p:txBody>
          <a:bodyPr wrap="none" rtlCol="0">
            <a:spAutoFit/>
          </a:bodyPr>
          <a:lstStyle/>
          <a:p>
            <a:r>
              <a:rPr lang="en-US" altLang="zh-CN" sz="4000" b="1" dirty="0" smtClean="0">
                <a:solidFill>
                  <a:schemeClr val="bg1"/>
                </a:solidFill>
              </a:rPr>
              <a:t>CFD simulation report</a:t>
            </a:r>
          </a:p>
        </p:txBody>
      </p:sp>
      <p:sp>
        <p:nvSpPr>
          <p:cNvPr id="5" name="TextBox 9"/>
          <p:cNvSpPr txBox="1"/>
          <p:nvPr/>
        </p:nvSpPr>
        <p:spPr>
          <a:xfrm>
            <a:off x="1403648" y="3068960"/>
            <a:ext cx="4248472" cy="461665"/>
          </a:xfrm>
          <a:prstGeom prst="rect">
            <a:avLst/>
          </a:prstGeom>
          <a:noFill/>
        </p:spPr>
        <p:txBody>
          <a:bodyPr wrap="square" rtlCol="0">
            <a:spAutoFit/>
          </a:bodyPr>
          <a:lstStyle/>
          <a:p>
            <a:r>
              <a:rPr lang="en-US" altLang="zh-CN" sz="2400" b="1" spc="300" dirty="0">
                <a:solidFill>
                  <a:schemeClr val="bg1"/>
                </a:solidFill>
              </a:rPr>
              <a:t>For YPF </a:t>
            </a:r>
            <a:r>
              <a:rPr lang="en-US" altLang="zh-CN" sz="2400" b="1" spc="300" dirty="0">
                <a:solidFill>
                  <a:schemeClr val="bg1"/>
                </a:solidFill>
              </a:rPr>
              <a:t>DC</a:t>
            </a:r>
          </a:p>
        </p:txBody>
      </p:sp>
      <p:cxnSp>
        <p:nvCxnSpPr>
          <p:cNvPr id="6" name="直接连接符 5"/>
          <p:cNvCxnSpPr/>
          <p:nvPr/>
        </p:nvCxnSpPr>
        <p:spPr bwMode="auto">
          <a:xfrm>
            <a:off x="1116136" y="3068960"/>
            <a:ext cx="4680000" cy="0"/>
          </a:xfrm>
          <a:prstGeom prst="line">
            <a:avLst/>
          </a:prstGeom>
          <a:ln w="95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bwMode="auto">
          <a:xfrm>
            <a:off x="1099051" y="3536345"/>
            <a:ext cx="4680000" cy="0"/>
          </a:xfrm>
          <a:prstGeom prst="line">
            <a:avLst/>
          </a:prstGeom>
          <a:ln w="95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cSld>
  <p:clrMapOvr>
    <a:masterClrMapping/>
  </p:clrMapOvr>
  <p:transition advClick="0" advTm="800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1"/>
          <p:cNvSpPr txBox="1">
            <a:spLocks noChangeArrowheads="1"/>
          </p:cNvSpPr>
          <p:nvPr/>
        </p:nvSpPr>
        <p:spPr>
          <a:xfrm>
            <a:off x="651992" y="942033"/>
            <a:ext cx="6408712" cy="431774"/>
          </a:xfrm>
          <a:prstGeom prst="rect">
            <a:avLst/>
          </a:prstGeom>
        </p:spPr>
        <p:txBody>
          <a:bodyPr vert="horz" lIns="91440" tIns="45720" rIns="91440" bIns="45720" rtlCol="0" anchor="t" anchorCtr="0">
            <a:noAutofit/>
          </a:bodyPr>
          <a:lstStyle/>
          <a:p>
            <a:pPr marL="285750" indent="-285750">
              <a:spcBef>
                <a:spcPts val="300"/>
              </a:spcBef>
              <a:spcAft>
                <a:spcPts val="300"/>
              </a:spcAft>
              <a:buClr>
                <a:schemeClr val="tx1"/>
              </a:buClr>
              <a:buFont typeface="Wingdings" panose="05000000000000000000" pitchFamily="2" charset="2"/>
              <a:buChar char="Ø"/>
            </a:pPr>
            <a:r>
              <a:rPr lang="en-US" altLang="zh-CN" dirty="0" smtClean="0"/>
              <a:t>Mean return </a:t>
            </a:r>
            <a:r>
              <a:rPr lang="en-US" altLang="zh-CN" dirty="0"/>
              <a:t>and </a:t>
            </a:r>
            <a:r>
              <a:rPr lang="en-US" altLang="zh-CN" dirty="0" smtClean="0"/>
              <a:t>supply </a:t>
            </a:r>
            <a:r>
              <a:rPr lang="en-US" altLang="zh-CN" dirty="0"/>
              <a:t>temperature of </a:t>
            </a:r>
            <a:r>
              <a:rPr lang="en-US" altLang="zh-CN" dirty="0" smtClean="0"/>
              <a:t>the A/C</a:t>
            </a:r>
            <a:endParaRPr lang="zh-CN" altLang="en-US" dirty="0"/>
          </a:p>
        </p:txBody>
      </p:sp>
      <p:cxnSp>
        <p:nvCxnSpPr>
          <p:cNvPr id="13" name="直接连接符 12"/>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14"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off</a:t>
            </a:r>
            <a:endParaRPr lang="en-US" altLang="zh-CN" sz="2400" b="1" dirty="0">
              <a:ea typeface="宋体"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76337"/>
            <a:ext cx="7584760" cy="4628399"/>
          </a:xfrm>
          <a:prstGeom prst="rect">
            <a:avLst/>
          </a:prstGeom>
        </p:spPr>
      </p:pic>
    </p:spTree>
    <p:extLst>
      <p:ext uri="{BB962C8B-B14F-4D97-AF65-F5344CB8AC3E}">
        <p14:creationId xmlns:p14="http://schemas.microsoft.com/office/powerpoint/2010/main" val="1968907037"/>
      </p:ext>
    </p:extLst>
  </p:cSld>
  <p:clrMapOvr>
    <a:masterClrMapping/>
  </p:clrMapOvr>
  <p:transition advClick="0" advTm="8000">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p:cNvSpPr txBox="1">
            <a:spLocks noChangeArrowheads="1"/>
          </p:cNvSpPr>
          <p:nvPr/>
        </p:nvSpPr>
        <p:spPr>
          <a:xfrm>
            <a:off x="683568" y="981002"/>
            <a:ext cx="7776864" cy="431774"/>
          </a:xfrm>
          <a:prstGeom prst="rect">
            <a:avLst/>
          </a:prstGeom>
        </p:spPr>
        <p:txBody>
          <a:bodyPr vert="horz" lIns="91440" tIns="45720" rIns="91440" bIns="45720" rtlCol="0" anchor="t" anchorCtr="0">
            <a:noAutofit/>
          </a:bodyPr>
          <a:lstStyle/>
          <a:p>
            <a:pPr marL="266700" indent="-266700">
              <a:spcBef>
                <a:spcPts val="300"/>
              </a:spcBef>
              <a:spcAft>
                <a:spcPts val="300"/>
              </a:spcAft>
              <a:buClr>
                <a:schemeClr val="tx1"/>
              </a:buClr>
              <a:buFont typeface="Wingdings" pitchFamily="2" charset="2"/>
              <a:buChar char="Ø"/>
            </a:pPr>
            <a:r>
              <a:rPr lang="en-US" altLang="zh-CN" dirty="0"/>
              <a:t>Cross section temperature </a:t>
            </a:r>
            <a:r>
              <a:rPr lang="en-US" altLang="zh-CN" dirty="0" smtClean="0"/>
              <a:t>distribution(1.8m above the floor)</a:t>
            </a:r>
            <a:endParaRPr lang="zh-CN" altLang="en-US" dirty="0"/>
          </a:p>
        </p:txBody>
      </p:sp>
      <p:cxnSp>
        <p:nvCxnSpPr>
          <p:cNvPr id="8" name="直接连接符 7"/>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9"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off</a:t>
            </a:r>
            <a:endParaRPr lang="en-US" altLang="zh-CN" sz="2400" b="1" dirty="0">
              <a:ea typeface="宋体"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0251" b="3559"/>
          <a:stretch/>
        </p:blipFill>
        <p:spPr>
          <a:xfrm>
            <a:off x="682947" y="1463249"/>
            <a:ext cx="7273429" cy="4769334"/>
          </a:xfrm>
          <a:prstGeom prst="rect">
            <a:avLst/>
          </a:prstGeom>
        </p:spPr>
      </p:pic>
    </p:spTree>
    <p:extLst>
      <p:ext uri="{BB962C8B-B14F-4D97-AF65-F5344CB8AC3E}">
        <p14:creationId xmlns:p14="http://schemas.microsoft.com/office/powerpoint/2010/main" val="3784270632"/>
      </p:ext>
    </p:extLst>
  </p:cSld>
  <p:clrMapOvr>
    <a:masterClrMapping/>
  </p:clrMapOvr>
  <p:transition advClick="0" advTm="800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p:cNvSpPr txBox="1">
            <a:spLocks noChangeArrowheads="1"/>
          </p:cNvSpPr>
          <p:nvPr/>
        </p:nvSpPr>
        <p:spPr>
          <a:xfrm>
            <a:off x="683568" y="981002"/>
            <a:ext cx="7776864" cy="431774"/>
          </a:xfrm>
          <a:prstGeom prst="rect">
            <a:avLst/>
          </a:prstGeom>
        </p:spPr>
        <p:txBody>
          <a:bodyPr vert="horz" lIns="91440" tIns="45720" rIns="91440" bIns="45720" rtlCol="0" anchor="t" anchorCtr="0">
            <a:noAutofit/>
          </a:bodyPr>
          <a:lstStyle/>
          <a:p>
            <a:pPr marL="266700" indent="-266700">
              <a:spcBef>
                <a:spcPts val="300"/>
              </a:spcBef>
              <a:spcAft>
                <a:spcPts val="300"/>
              </a:spcAft>
              <a:buClr>
                <a:schemeClr val="tx1"/>
              </a:buClr>
              <a:buFont typeface="Wingdings" pitchFamily="2" charset="2"/>
              <a:buChar char="Ø"/>
            </a:pPr>
            <a:r>
              <a:rPr lang="en-US" altLang="zh-CN" dirty="0"/>
              <a:t>Cross section </a:t>
            </a:r>
            <a:r>
              <a:rPr lang="en-US" altLang="zh-CN" dirty="0" smtClean="0"/>
              <a:t>velocity distribution(1.8m above the floor)</a:t>
            </a:r>
            <a:endParaRPr lang="zh-CN" altLang="en-US" dirty="0"/>
          </a:p>
        </p:txBody>
      </p:sp>
      <p:cxnSp>
        <p:nvCxnSpPr>
          <p:cNvPr id="8" name="直接连接符 7"/>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9"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off</a:t>
            </a:r>
            <a:endParaRPr lang="en-US" altLang="zh-CN" sz="2400" b="1" dirty="0">
              <a:ea typeface="宋体"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1" r="11431" b="4362"/>
          <a:stretch/>
        </p:blipFill>
        <p:spPr>
          <a:xfrm>
            <a:off x="683567" y="1418853"/>
            <a:ext cx="7272809" cy="4792226"/>
          </a:xfrm>
          <a:prstGeom prst="rect">
            <a:avLst/>
          </a:prstGeom>
        </p:spPr>
      </p:pic>
    </p:spTree>
    <p:extLst>
      <p:ext uri="{BB962C8B-B14F-4D97-AF65-F5344CB8AC3E}">
        <p14:creationId xmlns:p14="http://schemas.microsoft.com/office/powerpoint/2010/main" val="1758235278"/>
      </p:ext>
    </p:extLst>
  </p:cSld>
  <p:clrMapOvr>
    <a:masterClrMapping/>
  </p:clrMapOvr>
  <p:transition advClick="0" advTm="8000">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a:xfrm>
            <a:off x="683568" y="881035"/>
            <a:ext cx="6408712" cy="576064"/>
          </a:xfrm>
          <a:prstGeom prst="rect">
            <a:avLst/>
          </a:prstGeom>
        </p:spPr>
        <p:txBody>
          <a:bodyPr vert="horz" lIns="91440" tIns="45720" rIns="91440" bIns="45720" rtlCol="0" anchor="t" anchorCtr="0">
            <a:noAutofit/>
          </a:bodyPr>
          <a:lstStyle/>
          <a:p>
            <a:pPr marL="266700" indent="-266700">
              <a:spcBef>
                <a:spcPts val="300"/>
              </a:spcBef>
              <a:spcAft>
                <a:spcPts val="300"/>
              </a:spcAft>
              <a:buClr>
                <a:schemeClr val="tx1"/>
              </a:buClr>
              <a:buFont typeface="Wingdings" pitchFamily="2" charset="2"/>
              <a:buChar char="Ø"/>
            </a:pPr>
            <a:r>
              <a:rPr lang="en-US" altLang="zh-CN" dirty="0"/>
              <a:t>Air conditioner airflow </a:t>
            </a:r>
            <a:r>
              <a:rPr lang="en-US" altLang="zh-CN" dirty="0" smtClean="0"/>
              <a:t>organization(3D </a:t>
            </a:r>
            <a:r>
              <a:rPr lang="en-US" altLang="zh-CN" dirty="0"/>
              <a:t>view)</a:t>
            </a:r>
            <a:endParaRPr lang="zh-CN" altLang="en-US" dirty="0"/>
          </a:p>
        </p:txBody>
      </p:sp>
      <p:cxnSp>
        <p:nvCxnSpPr>
          <p:cNvPr id="8" name="直接连接符 7"/>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9"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off</a:t>
            </a:r>
            <a:endParaRPr lang="en-US" altLang="zh-CN" sz="2400" b="1" dirty="0">
              <a:ea typeface="宋体"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14" y="1268760"/>
            <a:ext cx="7416822" cy="4944548"/>
          </a:xfrm>
          <a:prstGeom prst="rect">
            <a:avLst/>
          </a:prstGeom>
        </p:spPr>
      </p:pic>
    </p:spTree>
    <p:extLst>
      <p:ext uri="{BB962C8B-B14F-4D97-AF65-F5344CB8AC3E}">
        <p14:creationId xmlns:p14="http://schemas.microsoft.com/office/powerpoint/2010/main" val="3980942078"/>
      </p:ext>
    </p:extLst>
  </p:cSld>
  <p:clrMapOvr>
    <a:masterClrMapping/>
  </p:clrMapOvr>
  <p:transition advClick="0" advTm="800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a:xfrm>
            <a:off x="683568" y="1034325"/>
            <a:ext cx="6408712" cy="306169"/>
          </a:xfrm>
          <a:prstGeom prst="rect">
            <a:avLst/>
          </a:prstGeom>
        </p:spPr>
        <p:txBody>
          <a:bodyPr vert="horz" lIns="91440" tIns="45720" rIns="91440" bIns="45720" rtlCol="0" anchor="t" anchorCtr="0">
            <a:noAutofit/>
          </a:bodyPr>
          <a:lstStyle/>
          <a:p>
            <a:pPr marL="266700" indent="-266700">
              <a:spcBef>
                <a:spcPts val="300"/>
              </a:spcBef>
              <a:spcAft>
                <a:spcPts val="300"/>
              </a:spcAft>
              <a:buClr>
                <a:schemeClr val="tx1"/>
              </a:buClr>
              <a:buFont typeface="Wingdings" pitchFamily="2" charset="2"/>
              <a:buChar char="Ø"/>
            </a:pPr>
            <a:r>
              <a:rPr lang="en-US" altLang="zh-CN" dirty="0"/>
              <a:t>Air conditioner airflow organization(top view)</a:t>
            </a:r>
            <a:endParaRPr lang="zh-CN" altLang="en-US" dirty="0"/>
          </a:p>
          <a:p>
            <a:pPr marL="266700" indent="-266700">
              <a:spcBef>
                <a:spcPts val="300"/>
              </a:spcBef>
              <a:spcAft>
                <a:spcPts val="300"/>
              </a:spcAft>
              <a:buClr>
                <a:schemeClr val="tx1"/>
              </a:buClr>
              <a:buFont typeface="Wingdings" pitchFamily="2" charset="2"/>
              <a:buChar char="Ø"/>
            </a:pPr>
            <a:endParaRPr lang="zh-CN" altLang="en-US" dirty="0"/>
          </a:p>
        </p:txBody>
      </p:sp>
      <p:cxnSp>
        <p:nvCxnSpPr>
          <p:cNvPr id="9" name="直接连接符 8"/>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10"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off</a:t>
            </a:r>
            <a:endParaRPr lang="en-US" altLang="zh-CN" sz="2400" b="1" dirty="0">
              <a:ea typeface="宋体"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503" y="1334391"/>
            <a:ext cx="7338969" cy="4892646"/>
          </a:xfrm>
          <a:prstGeom prst="rect">
            <a:avLst/>
          </a:prstGeom>
        </p:spPr>
      </p:pic>
    </p:spTree>
    <p:extLst>
      <p:ext uri="{BB962C8B-B14F-4D97-AF65-F5344CB8AC3E}">
        <p14:creationId xmlns:p14="http://schemas.microsoft.com/office/powerpoint/2010/main" val="1132730920"/>
      </p:ext>
    </p:extLst>
  </p:cSld>
  <p:clrMapOvr>
    <a:masterClrMapping/>
  </p:clrMapOvr>
  <p:transition advClick="0" advTm="800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a:xfrm>
            <a:off x="683568" y="1034325"/>
            <a:ext cx="6408712" cy="450459"/>
          </a:xfrm>
          <a:prstGeom prst="rect">
            <a:avLst/>
          </a:prstGeom>
        </p:spPr>
        <p:txBody>
          <a:bodyPr vert="horz" lIns="91440" tIns="45720" rIns="91440" bIns="45720" rtlCol="0" anchor="t" anchorCtr="0">
            <a:noAutofit/>
          </a:bodyPr>
          <a:lstStyle/>
          <a:p>
            <a:pPr marL="266700" indent="-266700">
              <a:spcBef>
                <a:spcPts val="300"/>
              </a:spcBef>
              <a:spcAft>
                <a:spcPts val="300"/>
              </a:spcAft>
              <a:buClr>
                <a:schemeClr val="tx1"/>
              </a:buClr>
              <a:buFont typeface="Wingdings" pitchFamily="2" charset="2"/>
              <a:buChar char="Ø"/>
            </a:pPr>
            <a:r>
              <a:rPr lang="en-US" altLang="zh-CN" dirty="0"/>
              <a:t>Air conditioner airflow organization(side view</a:t>
            </a:r>
            <a:r>
              <a:rPr lang="en-US" altLang="zh-CN" dirty="0" smtClean="0"/>
              <a:t>)</a:t>
            </a:r>
            <a:endParaRPr lang="zh-CN" altLang="en-US" dirty="0"/>
          </a:p>
        </p:txBody>
      </p:sp>
      <p:cxnSp>
        <p:nvCxnSpPr>
          <p:cNvPr id="9" name="直接连接符 8"/>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10"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off</a:t>
            </a:r>
            <a:endParaRPr lang="en-US" altLang="zh-CN" sz="2400" b="1" dirty="0">
              <a:ea typeface="宋体"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84784"/>
            <a:ext cx="7128792" cy="4752528"/>
          </a:xfrm>
          <a:prstGeom prst="rect">
            <a:avLst/>
          </a:prstGeom>
        </p:spPr>
      </p:pic>
    </p:spTree>
    <p:extLst>
      <p:ext uri="{BB962C8B-B14F-4D97-AF65-F5344CB8AC3E}">
        <p14:creationId xmlns:p14="http://schemas.microsoft.com/office/powerpoint/2010/main" val="2749586390"/>
      </p:ext>
    </p:extLst>
  </p:cSld>
  <p:clrMapOvr>
    <a:masterClrMapping/>
  </p:clrMapOvr>
  <p:transition advClick="0" advTm="800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lvl="0">
              <a:defRPr/>
            </a:pPr>
            <a:r>
              <a:rPr lang="en-US" altLang="zh-CN" sz="2400" b="1" dirty="0">
                <a:ea typeface="宋体" charset="-122"/>
              </a:rPr>
              <a:t>Summary</a:t>
            </a:r>
            <a:endParaRPr lang="zh-CN" altLang="en-US" sz="2400" b="1" dirty="0">
              <a:ea typeface="宋体" charset="-122"/>
            </a:endParaRPr>
          </a:p>
        </p:txBody>
      </p:sp>
      <p:cxnSp>
        <p:nvCxnSpPr>
          <p:cNvPr id="7" name="直接连接符 6"/>
          <p:cNvCxnSpPr/>
          <p:nvPr/>
        </p:nvCxnSpPr>
        <p:spPr bwMode="auto">
          <a:xfrm>
            <a:off x="683568" y="692423"/>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5" name="Text Box 4"/>
          <p:cNvSpPr txBox="1">
            <a:spLocks noChangeArrowheads="1"/>
          </p:cNvSpPr>
          <p:nvPr/>
        </p:nvSpPr>
        <p:spPr bwMode="auto">
          <a:xfrm>
            <a:off x="107504" y="692423"/>
            <a:ext cx="8280920" cy="28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124" tIns="41061" rIns="82124" bIns="41061" anchor="ctr">
            <a:spAutoFit/>
          </a:bodyPr>
          <a:lstStyle>
            <a:lvl1pPr algn="l" defTabSz="814388">
              <a:defRPr sz="2400">
                <a:solidFill>
                  <a:schemeClr val="tx1"/>
                </a:solidFill>
                <a:latin typeface="Arial" charset="0"/>
              </a:defRPr>
            </a:lvl1pPr>
            <a:lvl2pPr marL="574675" algn="l" defTabSz="814388">
              <a:defRPr sz="2400">
                <a:solidFill>
                  <a:schemeClr val="tx1"/>
                </a:solidFill>
                <a:latin typeface="Arial" charset="0"/>
              </a:defRPr>
            </a:lvl2pPr>
            <a:lvl3pPr algn="l" defTabSz="814388">
              <a:defRPr sz="2400">
                <a:solidFill>
                  <a:schemeClr val="tx1"/>
                </a:solidFill>
                <a:latin typeface="Arial" charset="0"/>
              </a:defRPr>
            </a:lvl3pPr>
            <a:lvl4pPr marL="1254125" algn="l" defTabSz="814388">
              <a:defRPr sz="2400">
                <a:solidFill>
                  <a:schemeClr val="tx1"/>
                </a:solidFill>
                <a:latin typeface="Arial" charset="0"/>
              </a:defRPr>
            </a:lvl4pPr>
            <a:lvl5pPr marL="1604963" algn="l" defTabSz="814388">
              <a:defRPr sz="2400">
                <a:solidFill>
                  <a:schemeClr val="tx1"/>
                </a:solidFill>
                <a:latin typeface="Arial" charset="0"/>
              </a:defRPr>
            </a:lvl5pPr>
            <a:lvl6pPr marL="2062163" defTabSz="814388" eaLnBrk="0" fontAlgn="base" hangingPunct="0">
              <a:spcBef>
                <a:spcPct val="0"/>
              </a:spcBef>
              <a:spcAft>
                <a:spcPct val="0"/>
              </a:spcAft>
              <a:defRPr sz="2400">
                <a:solidFill>
                  <a:schemeClr val="tx1"/>
                </a:solidFill>
                <a:latin typeface="Arial" charset="0"/>
              </a:defRPr>
            </a:lvl6pPr>
            <a:lvl7pPr marL="2519363" defTabSz="814388" eaLnBrk="0" fontAlgn="base" hangingPunct="0">
              <a:spcBef>
                <a:spcPct val="0"/>
              </a:spcBef>
              <a:spcAft>
                <a:spcPct val="0"/>
              </a:spcAft>
              <a:defRPr sz="2400">
                <a:solidFill>
                  <a:schemeClr val="tx1"/>
                </a:solidFill>
                <a:latin typeface="Arial" charset="0"/>
              </a:defRPr>
            </a:lvl7pPr>
            <a:lvl8pPr marL="2976563" defTabSz="814388" eaLnBrk="0" fontAlgn="base" hangingPunct="0">
              <a:spcBef>
                <a:spcPct val="0"/>
              </a:spcBef>
              <a:spcAft>
                <a:spcPct val="0"/>
              </a:spcAft>
              <a:defRPr sz="2400">
                <a:solidFill>
                  <a:schemeClr val="tx1"/>
                </a:solidFill>
                <a:latin typeface="Arial" charset="0"/>
              </a:defRPr>
            </a:lvl8pPr>
            <a:lvl9pPr marL="3433763" defTabSz="814388" eaLnBrk="0" fontAlgn="base" hangingPunct="0">
              <a:spcBef>
                <a:spcPct val="0"/>
              </a:spcBef>
              <a:spcAft>
                <a:spcPct val="0"/>
              </a:spcAft>
              <a:defRPr sz="2400">
                <a:solidFill>
                  <a:schemeClr val="tx1"/>
                </a:solidFill>
                <a:latin typeface="Arial" charset="0"/>
              </a:defRPr>
            </a:lvl9pPr>
          </a:lstStyle>
          <a:p>
            <a:pPr marL="917575" lvl="1" indent="-342900">
              <a:lnSpc>
                <a:spcPct val="125000"/>
              </a:lnSpc>
              <a:buFont typeface="Wingdings" panose="05000000000000000000" pitchFamily="2" charset="2"/>
              <a:buChar char="ü"/>
            </a:pPr>
            <a:r>
              <a:rPr lang="en-US" altLang="zh-CN" sz="1600" dirty="0" smtClean="0">
                <a:latin typeface="Arial" panose="020B0604020202020204" pitchFamily="34" charset="0"/>
                <a:cs typeface="Arial" panose="020B0604020202020204" pitchFamily="34" charset="0"/>
              </a:rPr>
              <a:t>In Data Hall, </a:t>
            </a:r>
            <a:r>
              <a:rPr lang="en-US" altLang="zh-CN" sz="1600" dirty="0">
                <a:latin typeface="Arial" panose="020B0604020202020204" pitchFamily="34" charset="0"/>
                <a:cs typeface="Arial" panose="020B0604020202020204" pitchFamily="34" charset="0"/>
              </a:rPr>
              <a:t>the temperature is </a:t>
            </a:r>
            <a:r>
              <a:rPr lang="en-US" altLang="zh-CN" sz="1600" dirty="0" err="1" smtClean="0">
                <a:latin typeface="Arial" panose="020B0604020202020204" pitchFamily="34" charset="0"/>
                <a:cs typeface="Arial" panose="020B0604020202020204" pitchFamily="34" charset="0"/>
              </a:rPr>
              <a:t>uniformed,separation</a:t>
            </a:r>
            <a:r>
              <a:rPr lang="en-US" altLang="zh-CN"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of cold air and hot </a:t>
            </a:r>
            <a:r>
              <a:rPr lang="en-US" altLang="zh-CN" sz="1600" dirty="0" smtClean="0">
                <a:latin typeface="Arial" panose="020B0604020202020204" pitchFamily="34" charset="0"/>
                <a:cs typeface="Arial" panose="020B0604020202020204" pitchFamily="34" charset="0"/>
              </a:rPr>
              <a:t>air .</a:t>
            </a:r>
          </a:p>
          <a:p>
            <a:pPr marL="917575" lvl="1" indent="-342900">
              <a:lnSpc>
                <a:spcPct val="125000"/>
              </a:lnSpc>
              <a:buFont typeface="Wingdings" panose="05000000000000000000" pitchFamily="2" charset="2"/>
              <a:buChar char="ü"/>
            </a:pPr>
            <a:r>
              <a:rPr lang="en-US" altLang="zh-CN" sz="1600" dirty="0" smtClean="0"/>
              <a:t>The temperature of the room </a:t>
            </a:r>
            <a:r>
              <a:rPr lang="en-US" altLang="zh-CN" sz="1600" dirty="0"/>
              <a:t>is less than </a:t>
            </a:r>
            <a:r>
              <a:rPr lang="en-US" altLang="zh-CN" sz="1600" dirty="0" smtClean="0"/>
              <a:t>35</a:t>
            </a:r>
            <a:r>
              <a:rPr lang="zh-CN" altLang="en-US" sz="1600" dirty="0" smtClean="0"/>
              <a:t>℃，</a:t>
            </a:r>
            <a:r>
              <a:rPr lang="en-US" altLang="zh-CN" sz="1600" dirty="0" smtClean="0"/>
              <a:t>and the </a:t>
            </a:r>
            <a:r>
              <a:rPr lang="en-US" altLang="zh-CN" sz="1600" dirty="0"/>
              <a:t>temperature </a:t>
            </a:r>
            <a:r>
              <a:rPr lang="en-US" altLang="zh-CN" sz="1600" dirty="0" smtClean="0"/>
              <a:t>of </a:t>
            </a:r>
            <a:r>
              <a:rPr lang="en-US" altLang="zh-CN" sz="1600" dirty="0" smtClean="0">
                <a:latin typeface="Arial" pitchFamily="34" charset="0"/>
                <a:cs typeface="Arial" pitchFamily="34" charset="0"/>
              </a:rPr>
              <a:t>cold aisle is about </a:t>
            </a:r>
            <a:r>
              <a:rPr lang="en-US" altLang="zh-CN" sz="1600" dirty="0" smtClean="0"/>
              <a:t>19</a:t>
            </a:r>
            <a:r>
              <a:rPr lang="zh-CN" altLang="en-US" sz="1600" dirty="0" smtClean="0"/>
              <a:t>℃</a:t>
            </a:r>
            <a:endParaRPr lang="en-US" altLang="zh-CN" sz="1600" dirty="0" smtClean="0">
              <a:latin typeface="Arial" panose="020B0604020202020204" pitchFamily="34" charset="0"/>
              <a:cs typeface="Arial" panose="020B0604020202020204" pitchFamily="34" charset="0"/>
            </a:endParaRPr>
          </a:p>
          <a:p>
            <a:pPr marL="917575" lvl="1" indent="-342900">
              <a:lnSpc>
                <a:spcPct val="125000"/>
              </a:lnSpc>
              <a:buFont typeface="Wingdings" panose="05000000000000000000" pitchFamily="2" charset="2"/>
              <a:buChar char="ü"/>
            </a:pPr>
            <a:r>
              <a:rPr lang="en-US" altLang="zh-CN" sz="1600" dirty="0" smtClean="0">
                <a:latin typeface="Arial" panose="020B0604020202020204" pitchFamily="34" charset="0"/>
                <a:cs typeface="Arial" panose="020B0604020202020204" pitchFamily="34" charset="0"/>
              </a:rPr>
              <a:t>The velocity in cold aisle is </a:t>
            </a:r>
            <a:r>
              <a:rPr lang="en-US" altLang="zh-CN" sz="1600" dirty="0"/>
              <a:t>less than</a:t>
            </a:r>
            <a:r>
              <a:rPr lang="en-US" altLang="zh-CN" sz="1600" dirty="0" smtClean="0">
                <a:latin typeface="Arial" panose="020B0604020202020204" pitchFamily="34" charset="0"/>
                <a:cs typeface="Arial" panose="020B0604020202020204" pitchFamily="34" charset="0"/>
              </a:rPr>
              <a:t> 2m/s. </a:t>
            </a:r>
          </a:p>
          <a:p>
            <a:pPr marL="917575" lvl="1" indent="-342900">
              <a:lnSpc>
                <a:spcPct val="125000"/>
              </a:lnSpc>
              <a:buFont typeface="Wingdings" panose="05000000000000000000" pitchFamily="2" charset="2"/>
              <a:buChar char="ü"/>
            </a:pPr>
            <a:r>
              <a:rPr lang="en-US" altLang="zh-CN" sz="1600" dirty="0" smtClean="0">
                <a:latin typeface="Arial" panose="020B0604020202020204" pitchFamily="34" charset="0"/>
                <a:cs typeface="Arial" panose="020B0604020202020204" pitchFamily="34" charset="0"/>
              </a:rPr>
              <a:t>When two </a:t>
            </a:r>
            <a:r>
              <a:rPr lang="en-US" altLang="zh-CN" sz="1600" dirty="0">
                <a:latin typeface="Arial" panose="020B0604020202020204" pitchFamily="34" charset="0"/>
                <a:cs typeface="Arial" panose="020B0604020202020204" pitchFamily="34" charset="0"/>
              </a:rPr>
              <a:t>air conditioner shut </a:t>
            </a:r>
            <a:r>
              <a:rPr lang="en-US" altLang="zh-CN" sz="1600" dirty="0" smtClean="0">
                <a:latin typeface="Arial" panose="020B0604020202020204" pitchFamily="34" charset="0"/>
                <a:cs typeface="Arial" panose="020B0604020202020204" pitchFamily="34" charset="0"/>
              </a:rPr>
              <a:t>down, </a:t>
            </a:r>
            <a:r>
              <a:rPr lang="en-US" altLang="zh-CN" sz="1600" dirty="0">
                <a:latin typeface="Arial" panose="020B0604020202020204" pitchFamily="34" charset="0"/>
                <a:cs typeface="Arial" panose="020B0604020202020204" pitchFamily="34" charset="0"/>
              </a:rPr>
              <a:t>the cooling capacity and air volume of the air conditioner </a:t>
            </a:r>
            <a:r>
              <a:rPr lang="en-US" altLang="zh-CN" sz="1600" dirty="0" smtClean="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meet the actual load </a:t>
            </a:r>
            <a:r>
              <a:rPr lang="en-US" altLang="zh-CN" sz="1600" dirty="0" smtClean="0">
                <a:latin typeface="Arial" panose="020B0604020202020204" pitchFamily="34" charset="0"/>
                <a:cs typeface="Arial" panose="020B0604020202020204" pitchFamily="34" charset="0"/>
              </a:rPr>
              <a:t>requirements, and </a:t>
            </a:r>
            <a:r>
              <a:rPr lang="en-US" altLang="zh-CN" sz="1600" dirty="0">
                <a:latin typeface="Arial" panose="020B0604020202020204" pitchFamily="34" charset="0"/>
                <a:cs typeface="Arial" panose="020B0604020202020204" pitchFamily="34" charset="0"/>
              </a:rPr>
              <a:t>no rack is </a:t>
            </a:r>
            <a:r>
              <a:rPr lang="en-US" altLang="zh-CN" sz="1600" dirty="0" smtClean="0">
                <a:latin typeface="Arial" panose="020B0604020202020204" pitchFamily="34" charset="0"/>
                <a:cs typeface="Arial" panose="020B0604020202020204" pitchFamily="34" charset="0"/>
              </a:rPr>
              <a:t>overheated.</a:t>
            </a:r>
          </a:p>
          <a:p>
            <a:pPr marL="917575" lvl="1" indent="-342900">
              <a:lnSpc>
                <a:spcPct val="125000"/>
              </a:lnSpc>
              <a:buFont typeface="Wingdings" panose="05000000000000000000" pitchFamily="2" charset="2"/>
              <a:buChar char="ü"/>
            </a:pPr>
            <a:r>
              <a:rPr lang="zh-CN" altLang="en-US" sz="1600" dirty="0">
                <a:latin typeface="Arial" panose="020B0604020202020204" pitchFamily="34" charset="0"/>
                <a:cs typeface="Arial" panose="020B0604020202020204" pitchFamily="34" charset="0"/>
              </a:rPr>
              <a:t>The CFD simulation result is a guide and suggestion. It can only be used as a guide and suggestion for engineering practice.</a:t>
            </a:r>
          </a:p>
          <a:p>
            <a:pPr lvl="1">
              <a:lnSpc>
                <a:spcPct val="125000"/>
              </a:lnSpc>
            </a:pPr>
            <a:endParaRPr lang="en-US" altLang="zh-CN"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964617"/>
      </p:ext>
    </p:extLst>
  </p:cSld>
  <p:clrMapOvr>
    <a:masterClrMapping/>
  </p:clrMapOvr>
  <p:transition advClick="0" advTm="800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9"/>
          <p:cNvSpPr txBox="1"/>
          <p:nvPr/>
        </p:nvSpPr>
        <p:spPr>
          <a:xfrm>
            <a:off x="2987824" y="2708920"/>
            <a:ext cx="2952328" cy="769441"/>
          </a:xfrm>
          <a:prstGeom prst="rect">
            <a:avLst/>
          </a:prstGeom>
          <a:noFill/>
        </p:spPr>
        <p:txBody>
          <a:bodyPr wrap="square" rtlCol="0">
            <a:spAutoFit/>
          </a:bodyPr>
          <a:lstStyle/>
          <a:p>
            <a:r>
              <a:rPr lang="en-US" altLang="zh-CN" sz="4400" dirty="0" smtClean="0"/>
              <a:t>THANK YOU! </a:t>
            </a:r>
          </a:p>
        </p:txBody>
      </p:sp>
    </p:spTree>
    <p:extLst>
      <p:ext uri="{BB962C8B-B14F-4D97-AF65-F5344CB8AC3E}">
        <p14:creationId xmlns:p14="http://schemas.microsoft.com/office/powerpoint/2010/main" val="120677367"/>
      </p:ext>
    </p:extLst>
  </p:cSld>
  <p:clrMapOvr>
    <a:masterClrMapping/>
  </p:clrMapOvr>
  <p:transition advClick="0" advTm="800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txBox="1">
            <a:spLocks noChangeArrowheads="1"/>
          </p:cNvSpPr>
          <p:nvPr/>
        </p:nvSpPr>
        <p:spPr>
          <a:xfrm>
            <a:off x="683568" y="197188"/>
            <a:ext cx="8207375" cy="503783"/>
          </a:xfrm>
          <a:prstGeom prst="rect">
            <a:avLst/>
          </a:prstGeom>
        </p:spPr>
        <p:txBody>
          <a:bodyPr vert="horz" lIns="91440" tIns="45720" rIns="91440" bIns="45720" rtlCol="0" anchor="ctr">
            <a:noAutofit/>
          </a:bodyPr>
          <a:lstStyle/>
          <a:p>
            <a:pPr lvl="0" fontAlgn="auto">
              <a:spcAft>
                <a:spcPts val="0"/>
              </a:spcAft>
              <a:defRPr/>
            </a:pPr>
            <a:r>
              <a:rPr lang="en-US" altLang="zh-CN" sz="3600" b="1" dirty="0" smtClean="0">
                <a:ea typeface="宋体" charset="-122"/>
              </a:rPr>
              <a:t>Contents</a:t>
            </a:r>
            <a:endParaRPr lang="en-US" altLang="zh-CN" sz="3600" b="1" dirty="0">
              <a:ea typeface="宋体" charset="-122"/>
            </a:endParaRPr>
          </a:p>
        </p:txBody>
      </p:sp>
      <p:cxnSp>
        <p:nvCxnSpPr>
          <p:cNvPr id="12" name="直接连接符 11"/>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5" name="Text Box 4"/>
          <p:cNvSpPr txBox="1">
            <a:spLocks noChangeArrowheads="1"/>
          </p:cNvSpPr>
          <p:nvPr/>
        </p:nvSpPr>
        <p:spPr bwMode="auto">
          <a:xfrm>
            <a:off x="1115616" y="1878471"/>
            <a:ext cx="8064896" cy="312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124" tIns="41061" rIns="82124" bIns="41061" anchor="ctr">
            <a:spAutoFit/>
          </a:bodyPr>
          <a:lstStyle>
            <a:lvl1pPr algn="l" defTabSz="814388">
              <a:defRPr sz="2400">
                <a:solidFill>
                  <a:schemeClr val="tx1"/>
                </a:solidFill>
                <a:latin typeface="Arial" charset="0"/>
              </a:defRPr>
            </a:lvl1pPr>
            <a:lvl2pPr marL="574675" algn="l" defTabSz="814388">
              <a:defRPr sz="2400">
                <a:solidFill>
                  <a:schemeClr val="tx1"/>
                </a:solidFill>
                <a:latin typeface="Arial" charset="0"/>
              </a:defRPr>
            </a:lvl2pPr>
            <a:lvl3pPr algn="l" defTabSz="814388">
              <a:defRPr sz="2400">
                <a:solidFill>
                  <a:schemeClr val="tx1"/>
                </a:solidFill>
                <a:latin typeface="Arial" charset="0"/>
              </a:defRPr>
            </a:lvl3pPr>
            <a:lvl4pPr marL="1254125" algn="l" defTabSz="814388">
              <a:defRPr sz="2400">
                <a:solidFill>
                  <a:schemeClr val="tx1"/>
                </a:solidFill>
                <a:latin typeface="Arial" charset="0"/>
              </a:defRPr>
            </a:lvl4pPr>
            <a:lvl5pPr marL="1604963" algn="l" defTabSz="814388">
              <a:defRPr sz="2400">
                <a:solidFill>
                  <a:schemeClr val="tx1"/>
                </a:solidFill>
                <a:latin typeface="Arial" charset="0"/>
              </a:defRPr>
            </a:lvl5pPr>
            <a:lvl6pPr marL="2062163" defTabSz="814388" eaLnBrk="0" fontAlgn="base" hangingPunct="0">
              <a:spcBef>
                <a:spcPct val="0"/>
              </a:spcBef>
              <a:spcAft>
                <a:spcPct val="0"/>
              </a:spcAft>
              <a:defRPr sz="2400">
                <a:solidFill>
                  <a:schemeClr val="tx1"/>
                </a:solidFill>
                <a:latin typeface="Arial" charset="0"/>
              </a:defRPr>
            </a:lvl6pPr>
            <a:lvl7pPr marL="2519363" defTabSz="814388" eaLnBrk="0" fontAlgn="base" hangingPunct="0">
              <a:spcBef>
                <a:spcPct val="0"/>
              </a:spcBef>
              <a:spcAft>
                <a:spcPct val="0"/>
              </a:spcAft>
              <a:defRPr sz="2400">
                <a:solidFill>
                  <a:schemeClr val="tx1"/>
                </a:solidFill>
                <a:latin typeface="Arial" charset="0"/>
              </a:defRPr>
            </a:lvl7pPr>
            <a:lvl8pPr marL="2976563" defTabSz="814388" eaLnBrk="0" fontAlgn="base" hangingPunct="0">
              <a:spcBef>
                <a:spcPct val="0"/>
              </a:spcBef>
              <a:spcAft>
                <a:spcPct val="0"/>
              </a:spcAft>
              <a:defRPr sz="2400">
                <a:solidFill>
                  <a:schemeClr val="tx1"/>
                </a:solidFill>
                <a:latin typeface="Arial" charset="0"/>
              </a:defRPr>
            </a:lvl8pPr>
            <a:lvl9pPr marL="3433763" defTabSz="814388" eaLnBrk="0" fontAlgn="base" hangingPunct="0">
              <a:spcBef>
                <a:spcPct val="0"/>
              </a:spcBef>
              <a:spcAft>
                <a:spcPct val="0"/>
              </a:spcAft>
              <a:defRPr sz="2400">
                <a:solidFill>
                  <a:schemeClr val="tx1"/>
                </a:solidFill>
                <a:latin typeface="Arial" charset="0"/>
              </a:defRPr>
            </a:lvl9pPr>
          </a:lstStyle>
          <a:p>
            <a:pPr>
              <a:lnSpc>
                <a:spcPct val="150000"/>
              </a:lnSpc>
            </a:pPr>
            <a:r>
              <a:rPr lang="en-US" altLang="zh-CN" b="1" dirty="0" smtClean="0">
                <a:latin typeface="Calibri" panose="020F0502020204030204" pitchFamily="34" charset="0"/>
                <a:cs typeface="Arial" pitchFamily="34" charset="0"/>
              </a:rPr>
              <a:t>Part </a:t>
            </a:r>
            <a:r>
              <a:rPr lang="en-US" altLang="zh-CN" b="1" dirty="0">
                <a:latin typeface="Calibri" panose="020F0502020204030204" pitchFamily="34" charset="0"/>
                <a:cs typeface="Arial" pitchFamily="34" charset="0"/>
              </a:rPr>
              <a:t>one: Model</a:t>
            </a:r>
            <a:endParaRPr lang="en-US" altLang="zh-CN" b="1" dirty="0" smtClean="0">
              <a:latin typeface="Calibri" panose="020F0502020204030204" pitchFamily="34" charset="0"/>
              <a:cs typeface="Arial" pitchFamily="34" charset="0"/>
            </a:endParaRPr>
          </a:p>
          <a:p>
            <a:pPr marL="682625" lvl="2" indent="-342900">
              <a:lnSpc>
                <a:spcPct val="150000"/>
              </a:lnSpc>
              <a:buFont typeface="Wingdings" panose="05000000000000000000" pitchFamily="2" charset="2"/>
              <a:buChar char="u"/>
            </a:pPr>
            <a:r>
              <a:rPr lang="en-US" altLang="zh-CN" sz="1400" b="1" dirty="0">
                <a:cs typeface="Arial" pitchFamily="34" charset="0"/>
              </a:rPr>
              <a:t>Layout and Parameter Settings</a:t>
            </a:r>
          </a:p>
          <a:p>
            <a:pPr marL="984250" lvl="2" indent="-285750">
              <a:buClr>
                <a:schemeClr val="tx1"/>
              </a:buClr>
              <a:buFont typeface="Wingdings" panose="05000000000000000000" pitchFamily="2" charset="2"/>
              <a:buChar char="Ø"/>
            </a:pPr>
            <a:r>
              <a:rPr lang="en-US" altLang="zh-CN" sz="1400" dirty="0">
                <a:cs typeface="Arial" pitchFamily="34" charset="0"/>
              </a:rPr>
              <a:t>Data room Main parameters Settings</a:t>
            </a:r>
            <a:endParaRPr lang="zh-CN" altLang="en-US" sz="1400" dirty="0">
              <a:cs typeface="Arial" pitchFamily="34" charset="0"/>
            </a:endParaRPr>
          </a:p>
          <a:p>
            <a:pPr marL="984250" lvl="2" indent="-285750">
              <a:buClr>
                <a:schemeClr val="tx1"/>
              </a:buClr>
              <a:buFont typeface="Wingdings" panose="05000000000000000000" pitchFamily="2" charset="2"/>
              <a:buChar char="Ø"/>
            </a:pPr>
            <a:r>
              <a:rPr lang="en-US" altLang="zh-CN" sz="1400" dirty="0" smtClean="0">
                <a:cs typeface="Arial" pitchFamily="34" charset="0"/>
              </a:rPr>
              <a:t>layout </a:t>
            </a:r>
            <a:r>
              <a:rPr lang="en-US" altLang="zh-CN" sz="1400" dirty="0">
                <a:cs typeface="Arial" pitchFamily="34" charset="0"/>
              </a:rPr>
              <a:t>of devices</a:t>
            </a:r>
          </a:p>
          <a:p>
            <a:pPr>
              <a:lnSpc>
                <a:spcPct val="150000"/>
              </a:lnSpc>
            </a:pPr>
            <a:r>
              <a:rPr lang="en-US" altLang="zh-CN" b="1" dirty="0">
                <a:latin typeface="Calibri" panose="020F0502020204030204" pitchFamily="34" charset="0"/>
                <a:cs typeface="Arial" pitchFamily="34" charset="0"/>
              </a:rPr>
              <a:t>Part two: Analysis Result </a:t>
            </a:r>
          </a:p>
          <a:p>
            <a:pPr marL="682625" lvl="2" indent="-342900">
              <a:lnSpc>
                <a:spcPct val="150000"/>
              </a:lnSpc>
              <a:buFont typeface="Wingdings" panose="05000000000000000000" pitchFamily="2" charset="2"/>
              <a:buChar char="u"/>
            </a:pPr>
            <a:r>
              <a:rPr lang="en-US" altLang="zh-CN" sz="1400" b="1" dirty="0" smtClean="0">
                <a:cs typeface="Arial" pitchFamily="34" charset="0"/>
              </a:rPr>
              <a:t>Two </a:t>
            </a:r>
            <a:r>
              <a:rPr lang="en-US" altLang="zh-CN" sz="1400" b="1" dirty="0">
                <a:cs typeface="Arial" pitchFamily="34" charset="0"/>
              </a:rPr>
              <a:t>air conditioner </a:t>
            </a:r>
            <a:r>
              <a:rPr lang="en-US" altLang="zh-CN" sz="1400" b="1" dirty="0" smtClean="0">
                <a:cs typeface="Arial" pitchFamily="34" charset="0"/>
              </a:rPr>
              <a:t>down </a:t>
            </a:r>
          </a:p>
          <a:p>
            <a:pPr marL="984250" lvl="2" indent="-285750">
              <a:buClr>
                <a:schemeClr val="tx1"/>
              </a:buClr>
              <a:buFont typeface="Wingdings" panose="05000000000000000000" pitchFamily="2" charset="2"/>
              <a:buChar char="Ø"/>
            </a:pPr>
            <a:r>
              <a:rPr lang="en-US" altLang="zh-CN" sz="1400" dirty="0" smtClean="0">
                <a:cs typeface="Arial" pitchFamily="34" charset="0"/>
              </a:rPr>
              <a:t>Rack Over-heat situation</a:t>
            </a:r>
          </a:p>
          <a:p>
            <a:pPr marL="984250" lvl="2" indent="-285750">
              <a:buClr>
                <a:schemeClr val="tx1"/>
              </a:buClr>
              <a:buFont typeface="Wingdings" panose="05000000000000000000" pitchFamily="2" charset="2"/>
              <a:buChar char="Ø"/>
            </a:pPr>
            <a:r>
              <a:rPr lang="en-US" altLang="zh-CN" sz="1400" dirty="0" smtClean="0">
                <a:cs typeface="Arial" pitchFamily="34" charset="0"/>
              </a:rPr>
              <a:t>Average </a:t>
            </a:r>
            <a:r>
              <a:rPr lang="en-US" altLang="zh-CN" sz="1400" dirty="0">
                <a:cs typeface="Arial" pitchFamily="34" charset="0"/>
              </a:rPr>
              <a:t>inlet temperature of the cabinet</a:t>
            </a:r>
            <a:endParaRPr lang="zh-CN" altLang="en-US" sz="1400" dirty="0">
              <a:cs typeface="Arial" pitchFamily="34" charset="0"/>
            </a:endParaRPr>
          </a:p>
          <a:p>
            <a:pPr marL="984250" lvl="2" indent="-285750">
              <a:buClr>
                <a:schemeClr val="tx1"/>
              </a:buClr>
              <a:buFont typeface="Wingdings" panose="05000000000000000000" pitchFamily="2" charset="2"/>
              <a:buChar char="Ø"/>
            </a:pPr>
            <a:r>
              <a:rPr lang="en-US" altLang="zh-CN" sz="1400" dirty="0" smtClean="0">
                <a:cs typeface="Arial" pitchFamily="34" charset="0"/>
              </a:rPr>
              <a:t>Cross </a:t>
            </a:r>
            <a:r>
              <a:rPr lang="en-US" altLang="zh-CN" sz="1400" dirty="0">
                <a:cs typeface="Arial" pitchFamily="34" charset="0"/>
              </a:rPr>
              <a:t>section temperature distribution</a:t>
            </a:r>
          </a:p>
          <a:p>
            <a:pPr marL="984250" lvl="2" indent="-285750">
              <a:buClr>
                <a:schemeClr val="tx1"/>
              </a:buClr>
              <a:buFont typeface="Wingdings" panose="05000000000000000000" pitchFamily="2" charset="2"/>
              <a:buChar char="Ø"/>
            </a:pPr>
            <a:r>
              <a:rPr lang="en-US" altLang="zh-CN" sz="1400" dirty="0">
                <a:cs typeface="Arial" pitchFamily="34" charset="0"/>
              </a:rPr>
              <a:t>Air conditioner airflow </a:t>
            </a:r>
            <a:r>
              <a:rPr lang="en-US" altLang="zh-CN" sz="1400" dirty="0" smtClean="0">
                <a:cs typeface="Arial" pitchFamily="34" charset="0"/>
              </a:rPr>
              <a:t>organization</a:t>
            </a:r>
          </a:p>
        </p:txBody>
      </p:sp>
      <p:sp>
        <p:nvSpPr>
          <p:cNvPr id="6" name="Text Box 4"/>
          <p:cNvSpPr txBox="1">
            <a:spLocks noChangeArrowheads="1"/>
          </p:cNvSpPr>
          <p:nvPr/>
        </p:nvSpPr>
        <p:spPr bwMode="auto">
          <a:xfrm>
            <a:off x="1115616" y="5008383"/>
            <a:ext cx="8064896" cy="85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124" tIns="41061" rIns="82124" bIns="41061" anchor="ctr">
            <a:spAutoFit/>
          </a:bodyPr>
          <a:lstStyle>
            <a:lvl1pPr algn="l" defTabSz="814388">
              <a:defRPr sz="2400">
                <a:solidFill>
                  <a:schemeClr val="tx1"/>
                </a:solidFill>
                <a:latin typeface="Arial" charset="0"/>
              </a:defRPr>
            </a:lvl1pPr>
            <a:lvl2pPr marL="574675" algn="l" defTabSz="814388">
              <a:defRPr sz="2400">
                <a:solidFill>
                  <a:schemeClr val="tx1"/>
                </a:solidFill>
                <a:latin typeface="Arial" charset="0"/>
              </a:defRPr>
            </a:lvl2pPr>
            <a:lvl3pPr algn="l" defTabSz="814388">
              <a:defRPr sz="2400">
                <a:solidFill>
                  <a:schemeClr val="tx1"/>
                </a:solidFill>
                <a:latin typeface="Arial" charset="0"/>
              </a:defRPr>
            </a:lvl3pPr>
            <a:lvl4pPr marL="1254125" algn="l" defTabSz="814388">
              <a:defRPr sz="2400">
                <a:solidFill>
                  <a:schemeClr val="tx1"/>
                </a:solidFill>
                <a:latin typeface="Arial" charset="0"/>
              </a:defRPr>
            </a:lvl4pPr>
            <a:lvl5pPr marL="1604963" algn="l" defTabSz="814388">
              <a:defRPr sz="2400">
                <a:solidFill>
                  <a:schemeClr val="tx1"/>
                </a:solidFill>
                <a:latin typeface="Arial" charset="0"/>
              </a:defRPr>
            </a:lvl5pPr>
            <a:lvl6pPr marL="2062163" defTabSz="814388" eaLnBrk="0" fontAlgn="base" hangingPunct="0">
              <a:spcBef>
                <a:spcPct val="0"/>
              </a:spcBef>
              <a:spcAft>
                <a:spcPct val="0"/>
              </a:spcAft>
              <a:defRPr sz="2400">
                <a:solidFill>
                  <a:schemeClr val="tx1"/>
                </a:solidFill>
                <a:latin typeface="Arial" charset="0"/>
              </a:defRPr>
            </a:lvl6pPr>
            <a:lvl7pPr marL="2519363" defTabSz="814388" eaLnBrk="0" fontAlgn="base" hangingPunct="0">
              <a:spcBef>
                <a:spcPct val="0"/>
              </a:spcBef>
              <a:spcAft>
                <a:spcPct val="0"/>
              </a:spcAft>
              <a:defRPr sz="2400">
                <a:solidFill>
                  <a:schemeClr val="tx1"/>
                </a:solidFill>
                <a:latin typeface="Arial" charset="0"/>
              </a:defRPr>
            </a:lvl7pPr>
            <a:lvl8pPr marL="2976563" defTabSz="814388" eaLnBrk="0" fontAlgn="base" hangingPunct="0">
              <a:spcBef>
                <a:spcPct val="0"/>
              </a:spcBef>
              <a:spcAft>
                <a:spcPct val="0"/>
              </a:spcAft>
              <a:defRPr sz="2400">
                <a:solidFill>
                  <a:schemeClr val="tx1"/>
                </a:solidFill>
                <a:latin typeface="Arial" charset="0"/>
              </a:defRPr>
            </a:lvl8pPr>
            <a:lvl9pPr marL="3433763" defTabSz="814388" eaLnBrk="0" fontAlgn="base" hangingPunct="0">
              <a:spcBef>
                <a:spcPct val="0"/>
              </a:spcBef>
              <a:spcAft>
                <a:spcPct val="0"/>
              </a:spcAft>
              <a:defRPr sz="2400">
                <a:solidFill>
                  <a:schemeClr val="tx1"/>
                </a:solidFill>
                <a:latin typeface="Arial" charset="0"/>
              </a:defRPr>
            </a:lvl9pPr>
          </a:lstStyle>
          <a:p>
            <a:pPr marL="0" lvl="2">
              <a:lnSpc>
                <a:spcPct val="150000"/>
              </a:lnSpc>
              <a:buClr>
                <a:schemeClr val="tx1"/>
              </a:buClr>
            </a:pPr>
            <a:r>
              <a:rPr lang="en-US" altLang="zh-CN" b="1" dirty="0" smtClean="0">
                <a:latin typeface="Calibri" panose="020F0502020204030204" pitchFamily="34" charset="0"/>
                <a:cs typeface="Arial" pitchFamily="34" charset="0"/>
              </a:rPr>
              <a:t>Part </a:t>
            </a:r>
            <a:r>
              <a:rPr lang="en-US" altLang="zh-CN" b="1" dirty="0">
                <a:latin typeface="Calibri" panose="020F0502020204030204" pitchFamily="34" charset="0"/>
                <a:cs typeface="Arial" pitchFamily="34" charset="0"/>
              </a:rPr>
              <a:t>three: Result &amp; Summary</a:t>
            </a:r>
          </a:p>
          <a:p>
            <a:pPr marL="698500" lvl="2">
              <a:buClr>
                <a:schemeClr val="tx1"/>
              </a:buClr>
            </a:pPr>
            <a:endParaRPr lang="en-US" altLang="zh-CN" sz="1400" dirty="0">
              <a:cs typeface="Arial" pitchFamily="34" charset="0"/>
            </a:endParaRPr>
          </a:p>
        </p:txBody>
      </p:sp>
    </p:spTree>
    <p:extLst>
      <p:ext uri="{BB962C8B-B14F-4D97-AF65-F5344CB8AC3E}">
        <p14:creationId xmlns:p14="http://schemas.microsoft.com/office/powerpoint/2010/main" val="1880274339"/>
      </p:ext>
    </p:extLst>
  </p:cSld>
  <p:clrMapOvr>
    <a:masterClrMapping/>
  </p:clrMapOvr>
  <p:transition advClick="0" advTm="800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068953" y="2708920"/>
            <a:ext cx="5436603" cy="82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124" tIns="41061" rIns="82124" bIns="41061" anchor="ctr">
            <a:spAutoFit/>
          </a:bodyPr>
          <a:lstStyle>
            <a:lvl1pPr algn="l" defTabSz="814388">
              <a:defRPr sz="2400">
                <a:solidFill>
                  <a:schemeClr val="tx1"/>
                </a:solidFill>
                <a:latin typeface="Arial" charset="0"/>
              </a:defRPr>
            </a:lvl1pPr>
            <a:lvl2pPr marL="574675" algn="l" defTabSz="814388">
              <a:defRPr sz="2400">
                <a:solidFill>
                  <a:schemeClr val="tx1"/>
                </a:solidFill>
                <a:latin typeface="Arial" charset="0"/>
              </a:defRPr>
            </a:lvl2pPr>
            <a:lvl3pPr algn="l" defTabSz="814388">
              <a:defRPr sz="2400">
                <a:solidFill>
                  <a:schemeClr val="tx1"/>
                </a:solidFill>
                <a:latin typeface="Arial" charset="0"/>
              </a:defRPr>
            </a:lvl3pPr>
            <a:lvl4pPr marL="1254125" algn="l" defTabSz="814388">
              <a:defRPr sz="2400">
                <a:solidFill>
                  <a:schemeClr val="tx1"/>
                </a:solidFill>
                <a:latin typeface="Arial" charset="0"/>
              </a:defRPr>
            </a:lvl4pPr>
            <a:lvl5pPr marL="1604963" algn="l" defTabSz="814388">
              <a:defRPr sz="2400">
                <a:solidFill>
                  <a:schemeClr val="tx1"/>
                </a:solidFill>
                <a:latin typeface="Arial" charset="0"/>
              </a:defRPr>
            </a:lvl5pPr>
            <a:lvl6pPr marL="2062163" defTabSz="814388" eaLnBrk="0" fontAlgn="base" hangingPunct="0">
              <a:spcBef>
                <a:spcPct val="0"/>
              </a:spcBef>
              <a:spcAft>
                <a:spcPct val="0"/>
              </a:spcAft>
              <a:defRPr sz="2400">
                <a:solidFill>
                  <a:schemeClr val="tx1"/>
                </a:solidFill>
                <a:latin typeface="Arial" charset="0"/>
              </a:defRPr>
            </a:lvl6pPr>
            <a:lvl7pPr marL="2519363" defTabSz="814388" eaLnBrk="0" fontAlgn="base" hangingPunct="0">
              <a:spcBef>
                <a:spcPct val="0"/>
              </a:spcBef>
              <a:spcAft>
                <a:spcPct val="0"/>
              </a:spcAft>
              <a:defRPr sz="2400">
                <a:solidFill>
                  <a:schemeClr val="tx1"/>
                </a:solidFill>
                <a:latin typeface="Arial" charset="0"/>
              </a:defRPr>
            </a:lvl7pPr>
            <a:lvl8pPr marL="2976563" defTabSz="814388" eaLnBrk="0" fontAlgn="base" hangingPunct="0">
              <a:spcBef>
                <a:spcPct val="0"/>
              </a:spcBef>
              <a:spcAft>
                <a:spcPct val="0"/>
              </a:spcAft>
              <a:defRPr sz="2400">
                <a:solidFill>
                  <a:schemeClr val="tx1"/>
                </a:solidFill>
                <a:latin typeface="Arial" charset="0"/>
              </a:defRPr>
            </a:lvl8pPr>
            <a:lvl9pPr marL="3433763" defTabSz="814388" eaLnBrk="0" fontAlgn="base" hangingPunct="0">
              <a:spcBef>
                <a:spcPct val="0"/>
              </a:spcBef>
              <a:spcAft>
                <a:spcPct val="0"/>
              </a:spcAft>
              <a:defRPr sz="2400">
                <a:solidFill>
                  <a:schemeClr val="tx1"/>
                </a:solidFill>
                <a:latin typeface="Arial" charset="0"/>
              </a:defRPr>
            </a:lvl9pPr>
          </a:lstStyle>
          <a:p>
            <a:pPr>
              <a:lnSpc>
                <a:spcPct val="150000"/>
              </a:lnSpc>
            </a:pPr>
            <a:r>
              <a:rPr lang="en-US" altLang="zh-CN" sz="3200" b="1" dirty="0">
                <a:latin typeface="Calibri" panose="020F0502020204030204" pitchFamily="34" charset="0"/>
                <a:cs typeface="Arial" pitchFamily="34" charset="0"/>
              </a:rPr>
              <a:t>Part one: </a:t>
            </a:r>
            <a:r>
              <a:rPr lang="en-US" altLang="zh-CN" sz="3200" b="1" dirty="0" smtClean="0">
                <a:latin typeface="Calibri" panose="020F0502020204030204" pitchFamily="34" charset="0"/>
                <a:cs typeface="Arial" pitchFamily="34" charset="0"/>
              </a:rPr>
              <a:t>Model Development</a:t>
            </a:r>
            <a:endParaRPr lang="zh-CN" altLang="en-US" sz="3200" b="1" dirty="0">
              <a:latin typeface="Calibri" panose="020F0502020204030204" pitchFamily="34" charset="0"/>
              <a:cs typeface="Arial" pitchFamily="34" charset="0"/>
            </a:endParaRPr>
          </a:p>
        </p:txBody>
      </p:sp>
      <p:cxnSp>
        <p:nvCxnSpPr>
          <p:cNvPr id="7" name="直接连接符 6"/>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9392921"/>
      </p:ext>
    </p:extLst>
  </p:cSld>
  <p:clrMapOvr>
    <a:masterClrMapping/>
  </p:clrMapOvr>
  <p:transition advClick="0" advTm="800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自选图形 18"/>
          <p:cNvSpPr>
            <a:spLocks noChangeArrowheads="1"/>
          </p:cNvSpPr>
          <p:nvPr/>
        </p:nvSpPr>
        <p:spPr bwMode="gray">
          <a:xfrm>
            <a:off x="654224" y="980728"/>
            <a:ext cx="7488832" cy="5184576"/>
          </a:xfrm>
          <a:prstGeom prst="roundRect">
            <a:avLst>
              <a:gd name="adj" fmla="val 3417"/>
            </a:avLst>
          </a:prstGeom>
          <a:solidFill>
            <a:schemeClr val="bg1"/>
          </a:solidFill>
          <a:ln w="12700" algn="ctr">
            <a:solidFill>
              <a:srgbClr val="C0C0C0"/>
            </a:solidFill>
            <a:round/>
            <a:headEnd/>
            <a:tailEnd/>
          </a:ln>
          <a:effectLst>
            <a:outerShdw blurRad="63500" sx="101000" sy="101000" algn="ctr" rotWithShape="0">
              <a:prstClr val="black">
                <a:alpha val="20000"/>
              </a:prstClr>
            </a:outerShdw>
          </a:effectLst>
        </p:spPr>
        <p:txBody>
          <a:bodyPr vert="horz" wrap="square" lIns="68552" tIns="34277" rIns="68552" bIns="34277" anchor="t" anchorCtr="0">
            <a:noAutofit/>
          </a:bodyPr>
          <a:lstStyle/>
          <a:p>
            <a:pPr marL="214255" indent="-214255" defTabSz="658240" eaLnBrk="0" hangingPunct="0">
              <a:lnSpc>
                <a:spcPct val="150000"/>
              </a:lnSpc>
              <a:spcAft>
                <a:spcPts val="0"/>
              </a:spcAft>
              <a:buSzPct val="100000"/>
              <a:buFont typeface="Wingdings" panose="05000000000000000000" pitchFamily="2" charset="2"/>
              <a:buChar char="v"/>
            </a:pPr>
            <a:r>
              <a:rPr lang="en-US" altLang="zh-CN" sz="1600" b="1" dirty="0" smtClean="0">
                <a:latin typeface="Arial" pitchFamily="34" charset="0"/>
                <a:cs typeface="Arial" pitchFamily="34" charset="0"/>
              </a:rPr>
              <a:t>Data Hall </a:t>
            </a:r>
            <a:r>
              <a:rPr lang="en-US" altLang="zh-CN" sz="1600" b="1" dirty="0">
                <a:latin typeface="Arial" pitchFamily="34" charset="0"/>
                <a:cs typeface="Arial" pitchFamily="34" charset="0"/>
              </a:rPr>
              <a:t>Main parameters </a:t>
            </a:r>
            <a:r>
              <a:rPr lang="en-US" altLang="zh-CN" sz="1600" b="1" dirty="0" smtClean="0">
                <a:latin typeface="Arial" pitchFamily="34" charset="0"/>
                <a:cs typeface="Arial" pitchFamily="34" charset="0"/>
              </a:rPr>
              <a:t>Settings</a:t>
            </a:r>
          </a:p>
          <a:p>
            <a:pPr marL="285750" indent="-285750" defTabSz="658240" eaLnBrk="0" hangingPunct="0">
              <a:lnSpc>
                <a:spcPct val="150000"/>
              </a:lnSpc>
              <a:spcAft>
                <a:spcPts val="0"/>
              </a:spcAft>
              <a:buSzPct val="100000"/>
              <a:buFont typeface="Wingdings" panose="05000000000000000000" pitchFamily="2" charset="2"/>
              <a:buChar char="Ø"/>
            </a:pPr>
            <a:r>
              <a:rPr lang="en-US" altLang="zh-CN" sz="1600" b="1" dirty="0" smtClean="0">
                <a:latin typeface="Arial" pitchFamily="34" charset="0"/>
                <a:cs typeface="Arial" pitchFamily="34" charset="0"/>
              </a:rPr>
              <a:t>Air </a:t>
            </a:r>
            <a:r>
              <a:rPr lang="en-US" altLang="zh-CN" sz="1600" b="1" dirty="0">
                <a:latin typeface="Arial" pitchFamily="34" charset="0"/>
                <a:cs typeface="Arial" pitchFamily="34" charset="0"/>
              </a:rPr>
              <a:t>Conditioner </a:t>
            </a: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smtClean="0">
                <a:latin typeface="Arial" pitchFamily="34" charset="0"/>
                <a:cs typeface="Arial" pitchFamily="34" charset="0"/>
              </a:rPr>
              <a:t>NetCol5000-A035H</a:t>
            </a:r>
            <a:endParaRPr lang="en-US" altLang="zh-CN" sz="1050" dirty="0">
              <a:latin typeface="Arial" pitchFamily="34" charset="0"/>
              <a:cs typeface="Arial" pitchFamily="34" charset="0"/>
            </a:endParaRP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a:latin typeface="Arial" pitchFamily="34" charset="0"/>
                <a:cs typeface="Arial" pitchFamily="34" charset="0"/>
              </a:rPr>
              <a:t>Net sensible cooling </a:t>
            </a:r>
            <a:r>
              <a:rPr lang="en-US" altLang="zh-CN" sz="1050" dirty="0" smtClean="0">
                <a:latin typeface="Arial" pitchFamily="34" charset="0"/>
                <a:cs typeface="Arial" pitchFamily="34" charset="0"/>
              </a:rPr>
              <a:t>capacity:32.2kW</a:t>
            </a:r>
            <a:endParaRPr lang="en-US" altLang="zh-CN" sz="1050" dirty="0">
              <a:latin typeface="Arial" pitchFamily="34" charset="0"/>
              <a:cs typeface="Arial" pitchFamily="34" charset="0"/>
            </a:endParaRP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a:latin typeface="Arial" pitchFamily="34" charset="0"/>
                <a:cs typeface="Arial" pitchFamily="34" charset="0"/>
                <a:sym typeface="+mn-lt"/>
              </a:rPr>
              <a:t>Air flow rate: </a:t>
            </a:r>
            <a:r>
              <a:rPr lang="en-US" altLang="zh-CN" sz="1050" dirty="0" smtClean="0">
                <a:latin typeface="Arial" pitchFamily="34" charset="0"/>
                <a:cs typeface="Arial" pitchFamily="34" charset="0"/>
                <a:sym typeface="+mn-lt"/>
              </a:rPr>
              <a:t>6000 </a:t>
            </a:r>
            <a:r>
              <a:rPr lang="en-US" altLang="zh-CN" sz="1050" dirty="0">
                <a:latin typeface="Arial" pitchFamily="34" charset="0"/>
                <a:cs typeface="Arial" pitchFamily="34" charset="0"/>
                <a:sym typeface="+mn-lt"/>
              </a:rPr>
              <a:t>m³/h/pcs</a:t>
            </a:r>
            <a:endParaRPr lang="en-US" altLang="zh-CN" sz="1050" dirty="0">
              <a:latin typeface="Arial" pitchFamily="34" charset="0"/>
              <a:cs typeface="Arial" pitchFamily="34" charset="0"/>
            </a:endParaRP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smtClean="0">
                <a:latin typeface="Arial" pitchFamily="34" charset="0"/>
                <a:cs typeface="Arial" pitchFamily="34" charset="0"/>
                <a:sym typeface="+mn-lt"/>
              </a:rPr>
              <a:t>Supply / Return air </a:t>
            </a:r>
            <a:r>
              <a:rPr lang="en-US" altLang="zh-CN" sz="1050" dirty="0">
                <a:latin typeface="Arial" pitchFamily="34" charset="0"/>
                <a:cs typeface="Arial" pitchFamily="34" charset="0"/>
                <a:sym typeface="+mn-lt"/>
              </a:rPr>
              <a:t>temperature: </a:t>
            </a:r>
            <a:r>
              <a:rPr lang="en-US" altLang="zh-CN" sz="1050" dirty="0" smtClean="0">
                <a:latin typeface="Arial" pitchFamily="34" charset="0"/>
                <a:cs typeface="Arial" pitchFamily="34" charset="0"/>
                <a:sym typeface="+mn-lt"/>
              </a:rPr>
              <a:t>19</a:t>
            </a:r>
            <a:r>
              <a:rPr lang="zh-CN" altLang="en-US" sz="1050" dirty="0" smtClean="0">
                <a:latin typeface="Arial" pitchFamily="34" charset="0"/>
                <a:cs typeface="Arial" pitchFamily="34" charset="0"/>
                <a:sym typeface="+mn-lt"/>
              </a:rPr>
              <a:t>℃</a:t>
            </a:r>
            <a:r>
              <a:rPr lang="en-US" altLang="zh-CN" sz="1050" dirty="0" smtClean="0">
                <a:latin typeface="Arial" pitchFamily="34" charset="0"/>
                <a:cs typeface="Arial" pitchFamily="34" charset="0"/>
                <a:sym typeface="+mn-lt"/>
              </a:rPr>
              <a:t>/35</a:t>
            </a:r>
            <a:r>
              <a:rPr lang="zh-CN" altLang="en-US" sz="1050" dirty="0" smtClean="0">
                <a:latin typeface="Arial" pitchFamily="34" charset="0"/>
                <a:cs typeface="Arial" pitchFamily="34" charset="0"/>
                <a:sym typeface="+mn-lt"/>
              </a:rPr>
              <a:t>℃</a:t>
            </a:r>
            <a:endParaRPr lang="en-US" altLang="zh-CN" sz="1050" dirty="0">
              <a:latin typeface="Arial" pitchFamily="34" charset="0"/>
              <a:cs typeface="Arial" pitchFamily="34" charset="0"/>
              <a:sym typeface="+mn-lt"/>
            </a:endParaRP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smtClean="0">
                <a:latin typeface="Arial" pitchFamily="34" charset="0"/>
                <a:cs typeface="Arial" pitchFamily="34" charset="0"/>
              </a:rPr>
              <a:t>Number </a:t>
            </a:r>
            <a:r>
              <a:rPr lang="en-US" altLang="zh-CN" sz="1050" dirty="0">
                <a:latin typeface="Arial" pitchFamily="34" charset="0"/>
                <a:cs typeface="Arial" pitchFamily="34" charset="0"/>
              </a:rPr>
              <a:t>of air conditioners: </a:t>
            </a:r>
            <a:r>
              <a:rPr lang="en-US" altLang="zh-CN" sz="1050" dirty="0" smtClean="0">
                <a:latin typeface="Arial" pitchFamily="34" charset="0"/>
                <a:cs typeface="Arial" pitchFamily="34" charset="0"/>
              </a:rPr>
              <a:t>10+2 pcs</a:t>
            </a:r>
            <a:endParaRPr lang="en-US" altLang="zh-CN" sz="1050" dirty="0">
              <a:latin typeface="Arial" pitchFamily="34" charset="0"/>
              <a:cs typeface="Arial" pitchFamily="34" charset="0"/>
            </a:endParaRP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smtClean="0">
                <a:latin typeface="Arial" pitchFamily="34" charset="0"/>
                <a:cs typeface="Arial" pitchFamily="34" charset="0"/>
              </a:rPr>
              <a:t>Total cooling capacity of Data Hall :10*32.2=322kW</a:t>
            </a:r>
          </a:p>
          <a:p>
            <a:pPr marL="285750" lvl="1" indent="-285750" defTabSz="658240" eaLnBrk="0" hangingPunct="0">
              <a:lnSpc>
                <a:spcPct val="150000"/>
              </a:lnSpc>
              <a:spcAft>
                <a:spcPts val="0"/>
              </a:spcAft>
              <a:buSzPct val="100000"/>
              <a:buFont typeface="Wingdings" panose="05000000000000000000" pitchFamily="2" charset="2"/>
              <a:buChar char="Ø"/>
            </a:pPr>
            <a:r>
              <a:rPr lang="en-US" altLang="zh-CN" sz="1600" b="1" dirty="0" smtClean="0">
                <a:latin typeface="Arial" pitchFamily="34" charset="0"/>
                <a:cs typeface="Arial" pitchFamily="34" charset="0"/>
              </a:rPr>
              <a:t>Cold load</a:t>
            </a: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a:latin typeface="Arial" pitchFamily="34" charset="0"/>
                <a:cs typeface="Arial" pitchFamily="34" charset="0"/>
              </a:rPr>
              <a:t>IT Equipment </a:t>
            </a:r>
            <a:r>
              <a:rPr lang="en-US" altLang="zh-CN" sz="1050" dirty="0" smtClean="0">
                <a:latin typeface="Arial" pitchFamily="34" charset="0"/>
                <a:cs typeface="Arial" pitchFamily="34" charset="0"/>
              </a:rPr>
              <a:t>heat</a:t>
            </a:r>
            <a:r>
              <a:rPr lang="zh-CN" altLang="zh-CN" sz="1050" dirty="0" smtClean="0">
                <a:solidFill>
                  <a:srgbClr val="202124"/>
                </a:solidFill>
                <a:latin typeface="Arial Unicode MS" panose="020B0604020202020204" pitchFamily="34" charset="-122"/>
                <a:ea typeface="inherit"/>
              </a:rPr>
              <a:t> dissipation</a:t>
            </a:r>
            <a:r>
              <a:rPr lang="en-US" altLang="zh-CN" sz="1050" dirty="0" smtClean="0">
                <a:latin typeface="Arial" pitchFamily="34" charset="0"/>
                <a:cs typeface="Arial" pitchFamily="34" charset="0"/>
              </a:rPr>
              <a:t>: 48</a:t>
            </a:r>
            <a:r>
              <a:rPr lang="zh-CN" altLang="en-US" sz="1050" dirty="0" smtClean="0">
                <a:latin typeface="Arial" pitchFamily="34" charset="0"/>
                <a:cs typeface="Arial" pitchFamily="34" charset="0"/>
              </a:rPr>
              <a:t>*</a:t>
            </a:r>
            <a:r>
              <a:rPr lang="en-US" altLang="zh-CN" sz="1050" dirty="0" smtClean="0">
                <a:latin typeface="Arial" pitchFamily="34" charset="0"/>
                <a:cs typeface="Arial" pitchFamily="34" charset="0"/>
              </a:rPr>
              <a:t>6kW=288kW</a:t>
            </a:r>
          </a:p>
          <a:p>
            <a:pPr marL="285750" indent="-285750" defTabSz="658240" eaLnBrk="0" hangingPunct="0">
              <a:lnSpc>
                <a:spcPct val="150000"/>
              </a:lnSpc>
              <a:spcAft>
                <a:spcPts val="0"/>
              </a:spcAft>
              <a:buSzPct val="100000"/>
              <a:buFont typeface="Wingdings" panose="05000000000000000000" pitchFamily="2" charset="2"/>
              <a:buChar char="Ø"/>
            </a:pPr>
            <a:r>
              <a:rPr lang="en-US" altLang="zh-CN" sz="1600" b="1" dirty="0" smtClean="0">
                <a:latin typeface="Arial" pitchFamily="34" charset="0"/>
                <a:cs typeface="Arial" pitchFamily="34" charset="0"/>
              </a:rPr>
              <a:t>Other</a:t>
            </a: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smtClean="0">
                <a:latin typeface="Arial" pitchFamily="34" charset="0"/>
                <a:cs typeface="Arial" pitchFamily="34" charset="0"/>
              </a:rPr>
              <a:t>Cold aisle</a:t>
            </a:r>
          </a:p>
          <a:p>
            <a:pPr marL="361950" lvl="1" indent="95250" defTabSz="803275" eaLnBrk="0" hangingPunct="0">
              <a:lnSpc>
                <a:spcPct val="150000"/>
              </a:lnSpc>
              <a:spcAft>
                <a:spcPts val="0"/>
              </a:spcAft>
              <a:buSzPct val="100000"/>
              <a:buFont typeface="Arial" panose="020B0604020202020204" pitchFamily="34" charset="0"/>
              <a:buChar char="•"/>
            </a:pPr>
            <a:r>
              <a:rPr lang="en-US" altLang="zh-CN" sz="1050" dirty="0">
                <a:latin typeface="Arial" pitchFamily="34" charset="0"/>
                <a:cs typeface="Arial" pitchFamily="34" charset="0"/>
              </a:rPr>
              <a:t>C</a:t>
            </a:r>
            <a:r>
              <a:rPr lang="en-US" altLang="zh-CN" sz="1050" dirty="0" smtClean="0">
                <a:latin typeface="Arial" pitchFamily="34" charset="0"/>
                <a:cs typeface="Arial" pitchFamily="34" charset="0"/>
              </a:rPr>
              <a:t>lear height of the room </a:t>
            </a:r>
            <a:r>
              <a:rPr lang="en-US" altLang="zh-CN" sz="1050" dirty="0">
                <a:latin typeface="Arial" pitchFamily="34" charset="0"/>
                <a:cs typeface="Arial" pitchFamily="34" charset="0"/>
              </a:rPr>
              <a:t>:</a:t>
            </a:r>
            <a:r>
              <a:rPr lang="zh-CN" altLang="en-US" sz="1050" dirty="0" smtClean="0">
                <a:latin typeface="Arial" pitchFamily="34" charset="0"/>
                <a:cs typeface="Arial" pitchFamily="34" charset="0"/>
              </a:rPr>
              <a:t> </a:t>
            </a:r>
            <a:r>
              <a:rPr lang="en-US" altLang="zh-CN" sz="1050" dirty="0" smtClean="0">
                <a:latin typeface="Arial" pitchFamily="34" charset="0"/>
                <a:cs typeface="Arial" pitchFamily="34" charset="0"/>
              </a:rPr>
              <a:t>2.8m</a:t>
            </a:r>
          </a:p>
          <a:p>
            <a:pPr marL="361950" lvl="1" defTabSz="803275" eaLnBrk="0" hangingPunct="0">
              <a:lnSpc>
                <a:spcPct val="150000"/>
              </a:lnSpc>
              <a:spcAft>
                <a:spcPts val="0"/>
              </a:spcAft>
              <a:buSzPct val="100000"/>
            </a:pPr>
            <a:endParaRPr lang="en-US" altLang="zh-CN" sz="1050" dirty="0" smtClean="0">
              <a:latin typeface="Arial" pitchFamily="34" charset="0"/>
              <a:cs typeface="Arial" pitchFamily="34" charset="0"/>
            </a:endParaRPr>
          </a:p>
        </p:txBody>
      </p:sp>
      <p:sp>
        <p:nvSpPr>
          <p:cNvPr id="5"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marL="0" lvl="1">
              <a:lnSpc>
                <a:spcPct val="150000"/>
              </a:lnSpc>
            </a:pPr>
            <a:r>
              <a:rPr lang="en-US" altLang="zh-CN" sz="2400" b="1" dirty="0">
                <a:cs typeface="Arial" pitchFamily="34" charset="0"/>
              </a:rPr>
              <a:t>Layout and Parameter Settings</a:t>
            </a:r>
          </a:p>
        </p:txBody>
      </p:sp>
      <p:cxnSp>
        <p:nvCxnSpPr>
          <p:cNvPr id="6" name="直接连接符 5"/>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6802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15"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marL="0" lvl="1">
              <a:lnSpc>
                <a:spcPct val="150000"/>
              </a:lnSpc>
            </a:pPr>
            <a:r>
              <a:rPr lang="en-US" altLang="zh-CN" sz="2400" b="1" dirty="0" smtClean="0">
                <a:cs typeface="Arial" pitchFamily="34" charset="0"/>
              </a:rPr>
              <a:t>Layout </a:t>
            </a:r>
            <a:endParaRPr lang="en-US" altLang="zh-CN" sz="2400" b="1" dirty="0">
              <a:cs typeface="Arial" pitchFamily="34"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0465" t="5078" r="12791"/>
          <a:stretch/>
        </p:blipFill>
        <p:spPr>
          <a:xfrm>
            <a:off x="683568" y="908720"/>
            <a:ext cx="7059948" cy="5328593"/>
          </a:xfrm>
          <a:prstGeom prst="rect">
            <a:avLst/>
          </a:prstGeom>
        </p:spPr>
      </p:pic>
    </p:spTree>
    <p:extLst>
      <p:ext uri="{BB962C8B-B14F-4D97-AF65-F5344CB8AC3E}">
        <p14:creationId xmlns:p14="http://schemas.microsoft.com/office/powerpoint/2010/main" val="2145209824"/>
      </p:ext>
    </p:extLst>
  </p:cSld>
  <p:clrMapOvr>
    <a:masterClrMapping/>
  </p:clrMapOvr>
  <p:transition advClick="0" advTm="8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15"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marL="0" lvl="1">
              <a:lnSpc>
                <a:spcPct val="150000"/>
              </a:lnSpc>
            </a:pPr>
            <a:r>
              <a:rPr lang="en-US" altLang="zh-CN" sz="2400" b="1" dirty="0" smtClean="0">
                <a:cs typeface="Arial" pitchFamily="34" charset="0"/>
              </a:rPr>
              <a:t>Layout </a:t>
            </a:r>
            <a:endParaRPr lang="en-US" altLang="zh-CN" sz="2400" b="1" dirty="0">
              <a:cs typeface="Arial" pitchFamily="34"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20619" r="18557" b="5568"/>
          <a:stretch/>
        </p:blipFill>
        <p:spPr>
          <a:xfrm>
            <a:off x="683568" y="908720"/>
            <a:ext cx="5616624" cy="5321128"/>
          </a:xfrm>
          <a:prstGeom prst="rect">
            <a:avLst/>
          </a:prstGeom>
        </p:spPr>
      </p:pic>
    </p:spTree>
    <p:extLst>
      <p:ext uri="{BB962C8B-B14F-4D97-AF65-F5344CB8AC3E}">
        <p14:creationId xmlns:p14="http://schemas.microsoft.com/office/powerpoint/2010/main" val="3988829994"/>
      </p:ext>
    </p:extLst>
  </p:cSld>
  <p:clrMapOvr>
    <a:masterClrMapping/>
  </p:clrMapOvr>
  <p:transition advClick="0" advTm="8000">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123728" y="2815489"/>
            <a:ext cx="5148573" cy="82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124" tIns="41061" rIns="82124" bIns="41061" anchor="ctr">
            <a:spAutoFit/>
          </a:bodyPr>
          <a:lstStyle>
            <a:lvl1pPr algn="l" defTabSz="814388">
              <a:defRPr sz="2400">
                <a:solidFill>
                  <a:schemeClr val="tx1"/>
                </a:solidFill>
                <a:latin typeface="Arial" charset="0"/>
              </a:defRPr>
            </a:lvl1pPr>
            <a:lvl2pPr marL="574675" algn="l" defTabSz="814388">
              <a:defRPr sz="2400">
                <a:solidFill>
                  <a:schemeClr val="tx1"/>
                </a:solidFill>
                <a:latin typeface="Arial" charset="0"/>
              </a:defRPr>
            </a:lvl2pPr>
            <a:lvl3pPr algn="l" defTabSz="814388">
              <a:defRPr sz="2400">
                <a:solidFill>
                  <a:schemeClr val="tx1"/>
                </a:solidFill>
                <a:latin typeface="Arial" charset="0"/>
              </a:defRPr>
            </a:lvl3pPr>
            <a:lvl4pPr marL="1254125" algn="l" defTabSz="814388">
              <a:defRPr sz="2400">
                <a:solidFill>
                  <a:schemeClr val="tx1"/>
                </a:solidFill>
                <a:latin typeface="Arial" charset="0"/>
              </a:defRPr>
            </a:lvl4pPr>
            <a:lvl5pPr marL="1604963" algn="l" defTabSz="814388">
              <a:defRPr sz="2400">
                <a:solidFill>
                  <a:schemeClr val="tx1"/>
                </a:solidFill>
                <a:latin typeface="Arial" charset="0"/>
              </a:defRPr>
            </a:lvl5pPr>
            <a:lvl6pPr marL="2062163" defTabSz="814388" eaLnBrk="0" fontAlgn="base" hangingPunct="0">
              <a:spcBef>
                <a:spcPct val="0"/>
              </a:spcBef>
              <a:spcAft>
                <a:spcPct val="0"/>
              </a:spcAft>
              <a:defRPr sz="2400">
                <a:solidFill>
                  <a:schemeClr val="tx1"/>
                </a:solidFill>
                <a:latin typeface="Arial" charset="0"/>
              </a:defRPr>
            </a:lvl6pPr>
            <a:lvl7pPr marL="2519363" defTabSz="814388" eaLnBrk="0" fontAlgn="base" hangingPunct="0">
              <a:spcBef>
                <a:spcPct val="0"/>
              </a:spcBef>
              <a:spcAft>
                <a:spcPct val="0"/>
              </a:spcAft>
              <a:defRPr sz="2400">
                <a:solidFill>
                  <a:schemeClr val="tx1"/>
                </a:solidFill>
                <a:latin typeface="Arial" charset="0"/>
              </a:defRPr>
            </a:lvl7pPr>
            <a:lvl8pPr marL="2976563" defTabSz="814388" eaLnBrk="0" fontAlgn="base" hangingPunct="0">
              <a:spcBef>
                <a:spcPct val="0"/>
              </a:spcBef>
              <a:spcAft>
                <a:spcPct val="0"/>
              </a:spcAft>
              <a:defRPr sz="2400">
                <a:solidFill>
                  <a:schemeClr val="tx1"/>
                </a:solidFill>
                <a:latin typeface="Arial" charset="0"/>
              </a:defRPr>
            </a:lvl8pPr>
            <a:lvl9pPr marL="3433763" defTabSz="814388" eaLnBrk="0" fontAlgn="base" hangingPunct="0">
              <a:spcBef>
                <a:spcPct val="0"/>
              </a:spcBef>
              <a:spcAft>
                <a:spcPct val="0"/>
              </a:spcAft>
              <a:defRPr sz="2400">
                <a:solidFill>
                  <a:schemeClr val="tx1"/>
                </a:solidFill>
                <a:latin typeface="Arial" charset="0"/>
              </a:defRPr>
            </a:lvl9pPr>
          </a:lstStyle>
          <a:p>
            <a:pPr>
              <a:lnSpc>
                <a:spcPct val="150000"/>
              </a:lnSpc>
            </a:pPr>
            <a:r>
              <a:rPr lang="en-US" altLang="zh-CN" sz="3200" b="1" dirty="0">
                <a:cs typeface="Arial" pitchFamily="34" charset="0"/>
              </a:rPr>
              <a:t>Part two: Analysis Result</a:t>
            </a:r>
          </a:p>
        </p:txBody>
      </p:sp>
      <p:cxnSp>
        <p:nvCxnSpPr>
          <p:cNvPr id="7" name="直接连接符 6"/>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7904270"/>
      </p:ext>
    </p:extLst>
  </p:cSld>
  <p:clrMapOvr>
    <a:masterClrMapping/>
  </p:clrMapOvr>
  <p:transition advClick="0" advTm="8000">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a:xfrm>
            <a:off x="1514098" y="3007591"/>
            <a:ext cx="6946334" cy="565425"/>
          </a:xfrm>
          <a:prstGeom prst="rect">
            <a:avLst/>
          </a:prstGeom>
        </p:spPr>
        <p:txBody>
          <a:bodyPr anchor="ctr" anchorCtr="0"/>
          <a:lstStyle/>
          <a:p>
            <a:pPr marL="65467">
              <a:lnSpc>
                <a:spcPct val="90000"/>
              </a:lnSpc>
              <a:buSzPct val="100000"/>
              <a:tabLst>
                <a:tab pos="3089743" algn="l"/>
              </a:tabLst>
              <a:defRPr/>
            </a:pPr>
            <a:r>
              <a:rPr lang="en-US" altLang="zh-CN" sz="2099" b="1" dirty="0" smtClean="0">
                <a:solidFill>
                  <a:srgbClr val="990000"/>
                </a:solidFill>
                <a:latin typeface="Arial" pitchFamily="34" charset="0"/>
                <a:ea typeface="+mj-ea"/>
                <a:cs typeface="Arial" pitchFamily="34" charset="0"/>
              </a:rPr>
              <a:t>Two air conditioner down, </a:t>
            </a:r>
            <a:r>
              <a:rPr lang="en-US" altLang="zh-CN" sz="2099" b="1" dirty="0" smtClean="0">
                <a:solidFill>
                  <a:srgbClr val="990000"/>
                </a:solidFill>
                <a:latin typeface="Arial" pitchFamily="34" charset="0"/>
                <a:ea typeface="+mj-ea"/>
                <a:cs typeface="Arial" pitchFamily="34" charset="0"/>
                <a:sym typeface="Lucida Grande" charset="0"/>
              </a:rPr>
              <a:t>the </a:t>
            </a:r>
            <a:r>
              <a:rPr lang="en-US" altLang="zh-CN" sz="2099" b="1" dirty="0">
                <a:solidFill>
                  <a:srgbClr val="990000"/>
                </a:solidFill>
                <a:latin typeface="Arial" pitchFamily="34" charset="0"/>
                <a:ea typeface="+mj-ea"/>
                <a:cs typeface="Arial" pitchFamily="34" charset="0"/>
                <a:sym typeface="Lucida Grande" charset="0"/>
              </a:rPr>
              <a:t>CFD result and </a:t>
            </a:r>
            <a:r>
              <a:rPr lang="en-US" altLang="zh-CN" sz="2099" b="1" dirty="0" smtClean="0">
                <a:solidFill>
                  <a:srgbClr val="990000"/>
                </a:solidFill>
                <a:latin typeface="Arial" pitchFamily="34" charset="0"/>
                <a:ea typeface="+mj-ea"/>
                <a:cs typeface="Arial" pitchFamily="34" charset="0"/>
                <a:sym typeface="Lucida Grande" charset="0"/>
              </a:rPr>
              <a:t>Analysis shows as below.</a:t>
            </a:r>
            <a:endParaRPr lang="en-US" altLang="zh-CN" sz="2099" b="1" dirty="0">
              <a:solidFill>
                <a:srgbClr val="990000"/>
              </a:solidFill>
              <a:latin typeface="Arial" pitchFamily="34" charset="0"/>
              <a:ea typeface="+mj-ea"/>
              <a:cs typeface="Arial" pitchFamily="34" charset="0"/>
              <a:sym typeface="Lucida Grande" charset="0"/>
            </a:endParaRPr>
          </a:p>
        </p:txBody>
      </p:sp>
    </p:spTree>
    <p:extLst>
      <p:ext uri="{BB962C8B-B14F-4D97-AF65-F5344CB8AC3E}">
        <p14:creationId xmlns:p14="http://schemas.microsoft.com/office/powerpoint/2010/main" val="815269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a:xfrm>
            <a:off x="651992" y="942033"/>
            <a:ext cx="6987794" cy="412012"/>
          </a:xfrm>
          <a:prstGeom prst="rect">
            <a:avLst/>
          </a:prstGeom>
        </p:spPr>
        <p:txBody>
          <a:bodyPr vert="horz" lIns="91440" tIns="45720" rIns="91440" bIns="45720" rtlCol="0" anchor="t" anchorCtr="0">
            <a:noAutofit/>
          </a:bodyPr>
          <a:lstStyle/>
          <a:p>
            <a:pPr marL="285750" indent="-285750">
              <a:buFont typeface="Wingdings" panose="05000000000000000000" pitchFamily="2" charset="2"/>
              <a:buChar char="Ø"/>
            </a:pPr>
            <a:r>
              <a:rPr lang="en-US" altLang="zh-CN" dirty="0" smtClean="0"/>
              <a:t>Rack </a:t>
            </a:r>
            <a:r>
              <a:rPr lang="en-US" altLang="zh-CN" dirty="0"/>
              <a:t>Over-heat situation</a:t>
            </a:r>
            <a:endParaRPr lang="zh-CN" altLang="zh-CN" dirty="0"/>
          </a:p>
        </p:txBody>
      </p:sp>
      <p:cxnSp>
        <p:nvCxnSpPr>
          <p:cNvPr id="7" name="直接连接符 6"/>
          <p:cNvCxnSpPr/>
          <p:nvPr/>
        </p:nvCxnSpPr>
        <p:spPr bwMode="auto">
          <a:xfrm>
            <a:off x="683568" y="836712"/>
            <a:ext cx="7776864" cy="0"/>
          </a:xfrm>
          <a:prstGeom prst="line">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9" name="Rectangle 11"/>
          <p:cNvSpPr txBox="1">
            <a:spLocks noChangeArrowheads="1"/>
          </p:cNvSpPr>
          <p:nvPr/>
        </p:nvSpPr>
        <p:spPr>
          <a:xfrm>
            <a:off x="683568" y="188640"/>
            <a:ext cx="8207375" cy="503783"/>
          </a:xfrm>
          <a:prstGeom prst="rect">
            <a:avLst/>
          </a:prstGeom>
        </p:spPr>
        <p:txBody>
          <a:bodyPr vert="horz" lIns="91440" tIns="45720" rIns="91440" bIns="45720" rtlCol="0" anchor="ctr">
            <a:noAutofit/>
          </a:bodyPr>
          <a:lstStyle/>
          <a:p>
            <a:pPr fontAlgn="auto">
              <a:spcAft>
                <a:spcPts val="0"/>
              </a:spcAft>
              <a:defRPr/>
            </a:pPr>
            <a:r>
              <a:rPr lang="en-US" altLang="zh-CN" sz="2400" b="1" dirty="0">
                <a:cs typeface="Arial" pitchFamily="34" charset="0"/>
              </a:rPr>
              <a:t>Two Air-conditioner turn </a:t>
            </a:r>
            <a:r>
              <a:rPr lang="en-US" altLang="zh-CN" sz="2400" b="1" dirty="0" smtClean="0">
                <a:cs typeface="Arial" pitchFamily="34" charset="0"/>
              </a:rPr>
              <a:t>off</a:t>
            </a:r>
            <a:endParaRPr lang="en-US" altLang="zh-CN" sz="2400" b="1" dirty="0">
              <a:ea typeface="宋体"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92" y="1355707"/>
            <a:ext cx="6080248" cy="3710310"/>
          </a:xfrm>
          <a:prstGeom prst="rect">
            <a:avLst/>
          </a:prstGeom>
        </p:spPr>
      </p:pic>
      <p:sp>
        <p:nvSpPr>
          <p:cNvPr id="8" name="自选图形 18"/>
          <p:cNvSpPr>
            <a:spLocks noChangeArrowheads="1"/>
          </p:cNvSpPr>
          <p:nvPr/>
        </p:nvSpPr>
        <p:spPr bwMode="gray">
          <a:xfrm>
            <a:off x="6876256" y="4359942"/>
            <a:ext cx="2088231" cy="706075"/>
          </a:xfrm>
          <a:prstGeom prst="roundRect">
            <a:avLst>
              <a:gd name="adj" fmla="val 3417"/>
            </a:avLst>
          </a:prstGeom>
          <a:solidFill>
            <a:schemeClr val="bg1"/>
          </a:solidFill>
          <a:ln w="12700" algn="ctr">
            <a:solidFill>
              <a:srgbClr val="C0C0C0"/>
            </a:solidFill>
            <a:round/>
            <a:headEnd/>
            <a:tailEnd/>
          </a:ln>
          <a:effectLst>
            <a:outerShdw blurRad="63500" sx="101000" sy="101000" algn="ctr" rotWithShape="0">
              <a:prstClr val="black">
                <a:alpha val="20000"/>
              </a:prstClr>
            </a:outerShdw>
          </a:effectLst>
        </p:spPr>
        <p:txBody>
          <a:bodyPr vert="horz" wrap="square" lIns="91427" tIns="45714" rIns="91427" bIns="45714" anchor="t" anchorCtr="0">
            <a:noAutofit/>
          </a:bodyPr>
          <a:lstStyle/>
          <a:p>
            <a:pPr marL="271463" indent="-271463" defTabSz="877888" eaLnBrk="0" hangingPunct="0">
              <a:lnSpc>
                <a:spcPct val="150000"/>
              </a:lnSpc>
              <a:spcAft>
                <a:spcPts val="0"/>
              </a:spcAft>
              <a:buSzPct val="100000"/>
            </a:pPr>
            <a:r>
              <a:rPr lang="en-US" altLang="zh-CN" sz="1100" dirty="0" smtClean="0">
                <a:latin typeface="Arial" panose="020B0604020202020204" pitchFamily="34" charset="0"/>
                <a:cs typeface="Arial" panose="020B0604020202020204" pitchFamily="34" charset="0"/>
              </a:rPr>
              <a:t>Maximum inlet Temp:</a:t>
            </a:r>
            <a:r>
              <a:rPr lang="en-US" altLang="zh-CN" sz="1100" b="1" dirty="0" smtClean="0">
                <a:solidFill>
                  <a:srgbClr val="FF0000"/>
                </a:solidFill>
                <a:latin typeface="Arial" panose="020B0604020202020204" pitchFamily="34" charset="0"/>
                <a:cs typeface="Arial" panose="020B0604020202020204" pitchFamily="34" charset="0"/>
              </a:rPr>
              <a:t>26</a:t>
            </a:r>
            <a:r>
              <a:rPr lang="zh-CN" altLang="en-US" sz="1100" b="1" dirty="0" smtClean="0">
                <a:solidFill>
                  <a:srgbClr val="FF0000"/>
                </a:solidFill>
                <a:latin typeface="Arial" panose="020B0604020202020204" pitchFamily="34" charset="0"/>
                <a:cs typeface="Arial" panose="020B0604020202020204" pitchFamily="34" charset="0"/>
              </a:rPr>
              <a:t>℃</a:t>
            </a:r>
            <a:r>
              <a:rPr lang="en-US" altLang="zh-CN" sz="1100" b="1" dirty="0" smtClean="0">
                <a:solidFill>
                  <a:srgbClr val="FF0000"/>
                </a:solidFill>
                <a:latin typeface="Arial" panose="020B0604020202020204" pitchFamily="34" charset="0"/>
                <a:ea typeface="微软雅黑" pitchFamily="34" charset="-122"/>
                <a:cs typeface="Arial" panose="020B0604020202020204" pitchFamily="34" charset="0"/>
              </a:rPr>
              <a:t>   </a:t>
            </a:r>
          </a:p>
          <a:p>
            <a:pPr marL="271463" indent="-271463" defTabSz="877888" eaLnBrk="0" hangingPunct="0">
              <a:lnSpc>
                <a:spcPct val="150000"/>
              </a:lnSpc>
              <a:spcAft>
                <a:spcPts val="0"/>
              </a:spcAft>
              <a:buSzPct val="100000"/>
            </a:pPr>
            <a:r>
              <a:rPr lang="en-US" altLang="zh-CN" sz="1100" dirty="0" smtClean="0">
                <a:latin typeface="Arial" panose="020B0604020202020204" pitchFamily="34" charset="0"/>
                <a:ea typeface="微软雅黑" pitchFamily="34" charset="-122"/>
                <a:cs typeface="Arial" panose="020B0604020202020204" pitchFamily="34" charset="0"/>
              </a:rPr>
              <a:t>M</a:t>
            </a:r>
            <a:r>
              <a:rPr lang="en-US" altLang="zh-CN" sz="1100" dirty="0" smtClean="0">
                <a:latin typeface="Arial" panose="020B0604020202020204" pitchFamily="34" charset="0"/>
                <a:cs typeface="Arial" panose="020B0604020202020204" pitchFamily="34" charset="0"/>
              </a:rPr>
              <a:t>aximum outlet Temp: </a:t>
            </a:r>
            <a:r>
              <a:rPr lang="en-US" altLang="zh-CN" sz="1100" b="1" dirty="0" smtClean="0">
                <a:solidFill>
                  <a:srgbClr val="FF0000"/>
                </a:solidFill>
                <a:latin typeface="Arial" panose="020B0604020202020204" pitchFamily="34" charset="0"/>
                <a:cs typeface="Arial" panose="020B0604020202020204" pitchFamily="34" charset="0"/>
              </a:rPr>
              <a:t>35.3</a:t>
            </a:r>
            <a:r>
              <a:rPr lang="zh-CN" altLang="en-US" sz="1100" b="1" dirty="0" smtClean="0">
                <a:solidFill>
                  <a:srgbClr val="FF0000"/>
                </a:solidFill>
                <a:latin typeface="Arial" panose="020B0604020202020204" pitchFamily="34" charset="0"/>
                <a:cs typeface="Arial" panose="020B0604020202020204" pitchFamily="34" charset="0"/>
              </a:rPr>
              <a:t>℃</a:t>
            </a:r>
            <a:endParaRPr lang="en-US" altLang="zh-CN" sz="1100" b="1" dirty="0">
              <a:solidFill>
                <a:srgbClr val="FF0000"/>
              </a:solidFill>
              <a:latin typeface="Arial" panose="020B0604020202020204" pitchFamily="34" charset="0"/>
              <a:cs typeface="Arial" panose="020B0604020202020204" pitchFamily="34" charset="0"/>
            </a:endParaRPr>
          </a:p>
          <a:p>
            <a:pPr marL="271463" indent="-271463" defTabSz="877888" eaLnBrk="0" hangingPunct="0">
              <a:lnSpc>
                <a:spcPct val="150000"/>
              </a:lnSpc>
              <a:spcAft>
                <a:spcPts val="0"/>
              </a:spcAft>
              <a:buSzPct val="100000"/>
            </a:pPr>
            <a:endParaRPr lang="en-US" altLang="zh-CN" sz="1600" dirty="0"/>
          </a:p>
          <a:p>
            <a:pPr marL="271463" indent="-271463" defTabSz="877888" eaLnBrk="0" hangingPunct="0">
              <a:lnSpc>
                <a:spcPct val="150000"/>
              </a:lnSpc>
              <a:spcAft>
                <a:spcPts val="1500"/>
              </a:spcAft>
              <a:buSzPct val="100000"/>
            </a:pPr>
            <a:endParaRPr lang="en-US" altLang="zh-CN" sz="1200" dirty="0" smtClean="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3819210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C67CD3FAFE9B645820C5930053BBEA2" ma:contentTypeVersion="18" ma:contentTypeDescription="Crear nuevo documento." ma:contentTypeScope="" ma:versionID="3ce4fdd24ca71b670135d94de824821a">
  <xsd:schema xmlns:xsd="http://www.w3.org/2001/XMLSchema" xmlns:xs="http://www.w3.org/2001/XMLSchema" xmlns:p="http://schemas.microsoft.com/office/2006/metadata/properties" xmlns:ns2="b6962600-efc1-4c15-98ba-2e2d66573942" xmlns:ns3="d4588040-5b4f-4362-9216-baa99af38756" targetNamespace="http://schemas.microsoft.com/office/2006/metadata/properties" ma:root="true" ma:fieldsID="7e9dce07a1f00cc3a4f7728b1b1d8da7" ns2:_="" ns3:_="">
    <xsd:import namespace="b6962600-efc1-4c15-98ba-2e2d66573942"/>
    <xsd:import namespace="d4588040-5b4f-4362-9216-baa99af387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962600-efc1-4c15-98ba-2e2d665739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93bf54f8-2dd5-4232-9cc5-ecae82440e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588040-5b4f-4362-9216-baa99af38756"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d7a483-b00d-4780-be74-329e0ae10827}" ma:internalName="TaxCatchAll" ma:showField="CatchAllData" ma:web="d4588040-5b4f-4362-9216-baa99af387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962600-efc1-4c15-98ba-2e2d66573942">
      <Terms xmlns="http://schemas.microsoft.com/office/infopath/2007/PartnerControls"/>
    </lcf76f155ced4ddcb4097134ff3c332f>
    <TaxCatchAll xmlns="d4588040-5b4f-4362-9216-baa99af38756" xsi:nil="true"/>
  </documentManagement>
</p:properties>
</file>

<file path=customXml/itemProps1.xml><?xml version="1.0" encoding="utf-8"?>
<ds:datastoreItem xmlns:ds="http://schemas.openxmlformats.org/officeDocument/2006/customXml" ds:itemID="{F852160F-1135-422C-8518-52D946948A08}"/>
</file>

<file path=customXml/itemProps2.xml><?xml version="1.0" encoding="utf-8"?>
<ds:datastoreItem xmlns:ds="http://schemas.openxmlformats.org/officeDocument/2006/customXml" ds:itemID="{F5F48D8A-2220-4CBF-9C7A-7F43DEEB7B21}"/>
</file>

<file path=customXml/itemProps3.xml><?xml version="1.0" encoding="utf-8"?>
<ds:datastoreItem xmlns:ds="http://schemas.openxmlformats.org/officeDocument/2006/customXml" ds:itemID="{7BBB2E98-D086-41A5-8A4A-31E11D100E02}"/>
</file>

<file path=docProps/app.xml><?xml version="1.0" encoding="utf-8"?>
<Properties xmlns="http://schemas.openxmlformats.org/officeDocument/2006/extended-properties" xmlns:vt="http://schemas.openxmlformats.org/officeDocument/2006/docPropsVTypes">
  <Template>blank</Template>
  <TotalTime>11066</TotalTime>
  <Words>338</Words>
  <Application>Microsoft Office PowerPoint</Application>
  <PresentationFormat>全屏显示(4:3)</PresentationFormat>
  <Paragraphs>59</Paragraphs>
  <Slides>17</Slides>
  <Notes>3</Notes>
  <HiddenSlides>0</HiddenSlides>
  <MMClips>0</MMClips>
  <ScaleCrop>false</ScaleCrop>
  <HeadingPairs>
    <vt:vector size="6" baseType="variant">
      <vt:variant>
        <vt:lpstr>已用的字体</vt:lpstr>
      </vt:variant>
      <vt:variant>
        <vt:i4>15</vt:i4>
      </vt:variant>
      <vt:variant>
        <vt:lpstr>主题</vt:lpstr>
      </vt:variant>
      <vt:variant>
        <vt:i4>9</vt:i4>
      </vt:variant>
      <vt:variant>
        <vt:lpstr>幻灯片标题</vt:lpstr>
      </vt:variant>
      <vt:variant>
        <vt:i4>17</vt:i4>
      </vt:variant>
    </vt:vector>
  </HeadingPairs>
  <TitlesOfParts>
    <vt:vector size="41" baseType="lpstr">
      <vt:lpstr>Arial Unicode MS</vt:lpstr>
      <vt:lpstr>FrutigerNext LT Bold</vt:lpstr>
      <vt:lpstr>FrutigerNext LT Medium</vt:lpstr>
      <vt:lpstr>FrutigerNext LT Regular</vt:lpstr>
      <vt:lpstr>inherit</vt:lpstr>
      <vt:lpstr>Lucida Grande</vt:lpstr>
      <vt:lpstr>ＭＳ Ｐゴシック</vt:lpstr>
      <vt:lpstr>ＭＳ Ｐゴシック</vt:lpstr>
      <vt:lpstr>黑体</vt:lpstr>
      <vt:lpstr>华文细黑</vt:lpstr>
      <vt:lpstr>宋体</vt:lpstr>
      <vt:lpstr>微软雅黑</vt:lpstr>
      <vt:lpstr>Arial</vt:lpstr>
      <vt:lpstr>Calibri</vt:lpstr>
      <vt:lpstr>Wingdings</vt:lpstr>
      <vt:lpstr>Blank</vt:lpstr>
      <vt:lpstr>1_主题1</vt:lpstr>
      <vt:lpstr>4_主题1</vt:lpstr>
      <vt:lpstr>5_主题1</vt:lpstr>
      <vt:lpstr>6_主题1</vt:lpstr>
      <vt:lpstr>7_主题1</vt:lpstr>
      <vt:lpstr>8_主题1</vt:lpstr>
      <vt:lpstr>9_主题1</vt:lpstr>
      <vt:lpstr>10_主题1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zhaowei (C)</dc:creator>
  <cp:lastModifiedBy>chenmingming (A)</cp:lastModifiedBy>
  <cp:revision>550</cp:revision>
  <dcterms:created xsi:type="dcterms:W3CDTF">2011-12-01T07:18:24Z</dcterms:created>
  <dcterms:modified xsi:type="dcterms:W3CDTF">2022-04-28T10:13:51Z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s_pID_725343">
    <vt:lpwstr>(4)+mRI5gXQHovmfVtvGi8YEj8MNucGyGqF6+S9e0Cq/oHdRt7j1cQpCgfR2wT34wXo3ifSLdp2_x000d_
yKWO99KTItGSQ+TlzeBGJwsp349jT3IYFg4uIIAGN1Sr6+zVCJQ83zqXieIpRC0ddyp00XIe_x000d_
AGQKlhgmFM3HQOYoMc7WxtsaVOvJxMXiHg0qf/nNhokoPB4Wp9r/kNZ90e1txeJqHcJWACTu_x000d_
VqQv5ACQ2nD4EZ87NP</vt:lpwstr>
  </property>
  <property fmtid="{D5CDD505-2E9C-101B-9397-08002B2CF9AE}" pid="3" name="_ms_pID_7253431">
    <vt:lpwstr>px3Ik0ZLGzfQzcCJsqyA3kvMOARvCMBL8Dhd75pjtmUV1aC6+8Ocxe_x000d_
bTa5I8Vdm6Kj28DsD6+YWqoh2lvpINNVtub7jghbMZ2e2pMxL4FAIVSA3xq1LicoEfUbh+E3_x000d_
+mvpI/wSYvDz2t8u1JHubKvNV7JNQUiW7iXzGhZb8OEDRGzgpz/C2sKYFd3zk/zuyM8TKKtY_x000d_
I+kyilpsAB3ZpR2buezpdf7vRdHbktFqV01V</vt:lpwstr>
  </property>
  <property fmtid="{D5CDD505-2E9C-101B-9397-08002B2CF9AE}" pid="4" name="_ms_pID_7253432">
    <vt:lpwstr>bPscNl73h+KBMIOAsGC5BjFPwGo4c9Erl1dl_x000d_
vs9OFVH4nUw6/t2aDq73yszRyL3FPUhqCxmmmuwVQHBnVOI56+ChAskHL52OZcAKavGhiXII_x000d_
aFSH+fQOLCuyhbAuBRYHGK3Tn2LIm/L/CRUstyABzM1b5HQdNsEncFPMhWribToTFsuj6hAo_x000d_
mvmyMQyM4tgghZnUKjGMVJQFQC0Bt2gS/+gcFl+EcP/wCA/uiZjETW</vt:lpwstr>
  </property>
  <property fmtid="{D5CDD505-2E9C-101B-9397-08002B2CF9AE}" pid="5" name="_ms_pID_7253433">
    <vt:lpwstr>9m</vt:lpwstr>
  </property>
  <property fmtid="{D5CDD505-2E9C-101B-9397-08002B2CF9AE}" pid="6" name="_2015_ms_pID_725343">
    <vt:lpwstr>(3)7hUgAoQnxG3fn1DfcvMcAmBHeXzj2qlHmVIK67K822lKHKrPe4rMtRLVu4/iwz22FV3CUSWG
cOYDxXl2RUu+BhIwzorh9x3Juffrqtos9kEgCHE2xCCE3jdPUnXB4vA/3kSdqYskfJU0BxLa
AgVS5ZJWRBn3d7+TgMOQKNymCvqMNlaG4SCfori1k8YyRoXjHaI8NnR7qGFi2vVZDA3oECNY
vAT4klGzFX0NtTiK73</vt:lpwstr>
  </property>
  <property fmtid="{D5CDD505-2E9C-101B-9397-08002B2CF9AE}" pid="7" name="_2015_ms_pID_7253431">
    <vt:lpwstr>19aCjGoAVpgMEzMrddKGUsf+Q30ijGksm/oqfQ9j9n+ocDMZAxdq8i
EwShtcNk3awQZgQkMDa62RoLTTM3dqO821QBYoeo81V5qm6G4rTZcoCvyahfOvDw6tSDUP03
LR7cmzgkdy0ocMbNux4mFS+P1H1l60Yb2fPdwHZXtUJc/KgFMdkMMvnRL7coQi+7teBJUIeb
JDhlu9CQVljCHM46PC2QRpYt9ne/xYdyc9u1</vt:lpwstr>
  </property>
  <property fmtid="{D5CDD505-2E9C-101B-9397-08002B2CF9AE}" pid="8" name="_2015_ms_pID_7253432">
    <vt:lpwstr>sQ==</vt:lpwstr>
  </property>
  <property fmtid="{D5CDD505-2E9C-101B-9397-08002B2CF9AE}" pid="9" name="_readonly">
    <vt:lpwstr/>
  </property>
  <property fmtid="{D5CDD505-2E9C-101B-9397-08002B2CF9AE}" pid="10" name="_change">
    <vt:lpwstr/>
  </property>
  <property fmtid="{D5CDD505-2E9C-101B-9397-08002B2CF9AE}" pid="11" name="_full-control">
    <vt:lpwstr/>
  </property>
  <property fmtid="{D5CDD505-2E9C-101B-9397-08002B2CF9AE}" pid="12" name="sflag">
    <vt:lpwstr>1651140808</vt:lpwstr>
  </property>
  <property fmtid="{D5CDD505-2E9C-101B-9397-08002B2CF9AE}" pid="13" name="ContentTypeId">
    <vt:lpwstr>0x0101000C67CD3FAFE9B645820C5930053BBEA2</vt:lpwstr>
  </property>
  <property fmtid="{D5CDD505-2E9C-101B-9397-08002B2CF9AE}" pid="14" name="MediaServiceImageTags">
    <vt:lpwstr/>
  </property>
</Properties>
</file>